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2" r:id="rId5"/>
  </p:sldMasterIdLst>
  <p:sldIdLst>
    <p:sldId id="257" r:id="rId6"/>
    <p:sldId id="310" r:id="rId7"/>
    <p:sldId id="309" r:id="rId8"/>
    <p:sldId id="266" r:id="rId9"/>
    <p:sldId id="305" r:id="rId10"/>
    <p:sldId id="306" r:id="rId11"/>
    <p:sldId id="261" r:id="rId12"/>
    <p:sldId id="284" r:id="rId13"/>
    <p:sldId id="285" r:id="rId14"/>
    <p:sldId id="286" r:id="rId15"/>
    <p:sldId id="296" r:id="rId16"/>
    <p:sldId id="300" r:id="rId17"/>
    <p:sldId id="307" r:id="rId18"/>
    <p:sldId id="308" r:id="rId1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010214-7A52-4081-AAE8-9F08595AF711}" v="5" dt="2020-05-19T10:24:47.37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80" autoAdjust="0"/>
    <p:restoredTop sz="94660"/>
  </p:normalViewPr>
  <p:slideViewPr>
    <p:cSldViewPr snapToGrid="0">
      <p:cViewPr varScale="1">
        <p:scale>
          <a:sx n="82" d="100"/>
          <a:sy n="82" d="100"/>
        </p:scale>
        <p:origin x="787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E43B94-D811-4AB9-B841-525FBA34B5BD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C0C37DC8-82ED-4235-BAFD-2EA6E7E784C1}">
      <dgm:prSet/>
      <dgm:spPr/>
      <dgm:t>
        <a:bodyPr/>
        <a:lstStyle/>
        <a:p>
          <a:r>
            <a:rPr lang="nl-NL"/>
            <a:t>Vertraagde ontwikkeling valt op </a:t>
          </a:r>
          <a:r>
            <a:rPr lang="nl-NL">
              <a:sym typeface="Wingdings" panose="05000000000000000000" pitchFamily="2" charset="2"/>
            </a:rPr>
            <a:t></a:t>
          </a:r>
          <a:r>
            <a:rPr lang="nl-NL"/>
            <a:t> hoe ouder het kind, hoe duidelijker de beperking.</a:t>
          </a:r>
          <a:endParaRPr lang="en-US"/>
        </a:p>
      </dgm:t>
    </dgm:pt>
    <dgm:pt modelId="{1793DD6A-DCCC-4076-A1BF-C5D45237F70F}" type="parTrans" cxnId="{CDA7377F-11DA-4F42-BD69-AD68114A2919}">
      <dgm:prSet/>
      <dgm:spPr/>
      <dgm:t>
        <a:bodyPr/>
        <a:lstStyle/>
        <a:p>
          <a:endParaRPr lang="en-US"/>
        </a:p>
      </dgm:t>
    </dgm:pt>
    <dgm:pt modelId="{E2F9477D-9700-44BA-94DD-A8F3A1C41CF9}" type="sibTrans" cxnId="{CDA7377F-11DA-4F42-BD69-AD68114A2919}">
      <dgm:prSet/>
      <dgm:spPr/>
      <dgm:t>
        <a:bodyPr/>
        <a:lstStyle/>
        <a:p>
          <a:endParaRPr lang="en-US"/>
        </a:p>
      </dgm:t>
    </dgm:pt>
    <dgm:pt modelId="{AAC04E00-BD8E-4843-9E2B-AB87A2AFB01D}">
      <dgm:prSet/>
      <dgm:spPr/>
      <dgm:t>
        <a:bodyPr/>
        <a:lstStyle/>
        <a:p>
          <a:r>
            <a:rPr lang="nl-NL"/>
            <a:t>Goede communicatie mogelijk</a:t>
          </a:r>
          <a:endParaRPr lang="en-US"/>
        </a:p>
      </dgm:t>
    </dgm:pt>
    <dgm:pt modelId="{A4C8CC30-C0C6-4567-9833-F0E163C35249}" type="parTrans" cxnId="{33E174A1-CD83-4235-9286-424A000782E9}">
      <dgm:prSet/>
      <dgm:spPr/>
      <dgm:t>
        <a:bodyPr/>
        <a:lstStyle/>
        <a:p>
          <a:endParaRPr lang="en-US"/>
        </a:p>
      </dgm:t>
    </dgm:pt>
    <dgm:pt modelId="{088C165C-1666-423A-9A3C-5D11022ED892}" type="sibTrans" cxnId="{33E174A1-CD83-4235-9286-424A000782E9}">
      <dgm:prSet/>
      <dgm:spPr/>
      <dgm:t>
        <a:bodyPr/>
        <a:lstStyle/>
        <a:p>
          <a:endParaRPr lang="en-US"/>
        </a:p>
      </dgm:t>
    </dgm:pt>
    <dgm:pt modelId="{55FE8308-5AF3-408E-AE61-6323BD33001A}">
      <dgm:prSet/>
      <dgm:spPr/>
      <dgm:t>
        <a:bodyPr/>
        <a:lstStyle/>
        <a:p>
          <a:r>
            <a:rPr lang="nl-NL"/>
            <a:t>Ingewikkelde zaken begrijpen en vaardigheden aanleren</a:t>
          </a:r>
          <a:endParaRPr lang="en-US"/>
        </a:p>
      </dgm:t>
    </dgm:pt>
    <dgm:pt modelId="{13F6337A-ADCA-4E63-B9EF-028D34AC0361}" type="parTrans" cxnId="{71D32E06-D103-4E21-8124-8E20D8230533}">
      <dgm:prSet/>
      <dgm:spPr/>
      <dgm:t>
        <a:bodyPr/>
        <a:lstStyle/>
        <a:p>
          <a:endParaRPr lang="en-US"/>
        </a:p>
      </dgm:t>
    </dgm:pt>
    <dgm:pt modelId="{3D6CB31F-88AB-428D-9F18-C3C8934C5A9D}" type="sibTrans" cxnId="{71D32E06-D103-4E21-8124-8E20D8230533}">
      <dgm:prSet/>
      <dgm:spPr/>
      <dgm:t>
        <a:bodyPr/>
        <a:lstStyle/>
        <a:p>
          <a:endParaRPr lang="en-US"/>
        </a:p>
      </dgm:t>
    </dgm:pt>
    <dgm:pt modelId="{9310CF2F-A511-42EB-8582-1FC45367DDBF}">
      <dgm:prSet/>
      <dgm:spPr/>
      <dgm:t>
        <a:bodyPr/>
        <a:lstStyle/>
        <a:p>
          <a:r>
            <a:rPr lang="nl-NL"/>
            <a:t>Mentale leeftijd 10 tot 12 jaar</a:t>
          </a:r>
          <a:endParaRPr lang="en-US"/>
        </a:p>
      </dgm:t>
    </dgm:pt>
    <dgm:pt modelId="{5C6075C7-7F67-4F24-B393-F4EA77F5A6A5}" type="parTrans" cxnId="{06906409-E107-4590-B3D6-37E49BDFF69F}">
      <dgm:prSet/>
      <dgm:spPr/>
      <dgm:t>
        <a:bodyPr/>
        <a:lstStyle/>
        <a:p>
          <a:endParaRPr lang="en-US"/>
        </a:p>
      </dgm:t>
    </dgm:pt>
    <dgm:pt modelId="{58B76B2C-4E09-46B3-B618-7F15822D157D}" type="sibTrans" cxnId="{06906409-E107-4590-B3D6-37E49BDFF69F}">
      <dgm:prSet/>
      <dgm:spPr/>
      <dgm:t>
        <a:bodyPr/>
        <a:lstStyle/>
        <a:p>
          <a:endParaRPr lang="en-US"/>
        </a:p>
      </dgm:t>
    </dgm:pt>
    <dgm:pt modelId="{8A597A7C-4FE0-45E3-B09D-B62ED8ABF26E}" type="pres">
      <dgm:prSet presAssocID="{71E43B94-D811-4AB9-B841-525FBA34B5BD}" presName="root" presStyleCnt="0">
        <dgm:presLayoutVars>
          <dgm:dir/>
          <dgm:resizeHandles val="exact"/>
        </dgm:presLayoutVars>
      </dgm:prSet>
      <dgm:spPr/>
    </dgm:pt>
    <dgm:pt modelId="{6F1B144D-9721-4FD0-83DA-3C4FC48092B2}" type="pres">
      <dgm:prSet presAssocID="{C0C37DC8-82ED-4235-BAFD-2EA6E7E784C1}" presName="compNode" presStyleCnt="0"/>
      <dgm:spPr/>
    </dgm:pt>
    <dgm:pt modelId="{28996AE2-2240-4C7E-9752-44CCCCAA360F}" type="pres">
      <dgm:prSet presAssocID="{C0C37DC8-82ED-4235-BAFD-2EA6E7E784C1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by Crawling"/>
        </a:ext>
      </dgm:extLst>
    </dgm:pt>
    <dgm:pt modelId="{5361B0D0-3F0A-4A04-99E6-81DA11D84778}" type="pres">
      <dgm:prSet presAssocID="{C0C37DC8-82ED-4235-BAFD-2EA6E7E784C1}" presName="spaceRect" presStyleCnt="0"/>
      <dgm:spPr/>
    </dgm:pt>
    <dgm:pt modelId="{DC62C200-FE51-41DE-BADA-E90AC869BD39}" type="pres">
      <dgm:prSet presAssocID="{C0C37DC8-82ED-4235-BAFD-2EA6E7E784C1}" presName="textRect" presStyleLbl="revTx" presStyleIdx="0" presStyleCnt="4">
        <dgm:presLayoutVars>
          <dgm:chMax val="1"/>
          <dgm:chPref val="1"/>
        </dgm:presLayoutVars>
      </dgm:prSet>
      <dgm:spPr/>
    </dgm:pt>
    <dgm:pt modelId="{B64AD710-6DAC-4038-BF12-40D5EAAF225B}" type="pres">
      <dgm:prSet presAssocID="{E2F9477D-9700-44BA-94DD-A8F3A1C41CF9}" presName="sibTrans" presStyleCnt="0"/>
      <dgm:spPr/>
    </dgm:pt>
    <dgm:pt modelId="{A124D725-AFBB-4528-A21F-90C6B22B4AA5}" type="pres">
      <dgm:prSet presAssocID="{AAC04E00-BD8E-4843-9E2B-AB87A2AFB01D}" presName="compNode" presStyleCnt="0"/>
      <dgm:spPr/>
    </dgm:pt>
    <dgm:pt modelId="{A9EE220B-5643-41EF-AD71-3A8D0403DAB4}" type="pres">
      <dgm:prSet presAssocID="{AAC04E00-BD8E-4843-9E2B-AB87A2AFB01D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F04C12A2-5700-40FC-8B67-345856FDCC2A}" type="pres">
      <dgm:prSet presAssocID="{AAC04E00-BD8E-4843-9E2B-AB87A2AFB01D}" presName="spaceRect" presStyleCnt="0"/>
      <dgm:spPr/>
    </dgm:pt>
    <dgm:pt modelId="{29EB00AC-E809-4E7E-8620-3BDE80F753F0}" type="pres">
      <dgm:prSet presAssocID="{AAC04E00-BD8E-4843-9E2B-AB87A2AFB01D}" presName="textRect" presStyleLbl="revTx" presStyleIdx="1" presStyleCnt="4">
        <dgm:presLayoutVars>
          <dgm:chMax val="1"/>
          <dgm:chPref val="1"/>
        </dgm:presLayoutVars>
      </dgm:prSet>
      <dgm:spPr/>
    </dgm:pt>
    <dgm:pt modelId="{0B8CA2EC-E31D-4417-9861-6B4B828A8A32}" type="pres">
      <dgm:prSet presAssocID="{088C165C-1666-423A-9A3C-5D11022ED892}" presName="sibTrans" presStyleCnt="0"/>
      <dgm:spPr/>
    </dgm:pt>
    <dgm:pt modelId="{6C23A2BC-F4C5-4175-8C14-0E5333FF7256}" type="pres">
      <dgm:prSet presAssocID="{55FE8308-5AF3-408E-AE61-6323BD33001A}" presName="compNode" presStyleCnt="0"/>
      <dgm:spPr/>
    </dgm:pt>
    <dgm:pt modelId="{0FDB54C5-712B-45B5-A187-874236A48F4B}" type="pres">
      <dgm:prSet presAssocID="{55FE8308-5AF3-408E-AE61-6323BD33001A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7B686649-CC96-491B-8292-C8D3FE7FEF4E}" type="pres">
      <dgm:prSet presAssocID="{55FE8308-5AF3-408E-AE61-6323BD33001A}" presName="spaceRect" presStyleCnt="0"/>
      <dgm:spPr/>
    </dgm:pt>
    <dgm:pt modelId="{AF3B57A0-B3AA-4A93-9D0B-F49C7362BDA6}" type="pres">
      <dgm:prSet presAssocID="{55FE8308-5AF3-408E-AE61-6323BD33001A}" presName="textRect" presStyleLbl="revTx" presStyleIdx="2" presStyleCnt="4">
        <dgm:presLayoutVars>
          <dgm:chMax val="1"/>
          <dgm:chPref val="1"/>
        </dgm:presLayoutVars>
      </dgm:prSet>
      <dgm:spPr/>
    </dgm:pt>
    <dgm:pt modelId="{0531B07A-6DDE-46E1-BA71-5CD26CBE3690}" type="pres">
      <dgm:prSet presAssocID="{3D6CB31F-88AB-428D-9F18-C3C8934C5A9D}" presName="sibTrans" presStyleCnt="0"/>
      <dgm:spPr/>
    </dgm:pt>
    <dgm:pt modelId="{5C00C634-7410-45C0-994F-73B66D4FCFAC}" type="pres">
      <dgm:prSet presAssocID="{9310CF2F-A511-42EB-8582-1FC45367DDBF}" presName="compNode" presStyleCnt="0"/>
      <dgm:spPr/>
    </dgm:pt>
    <dgm:pt modelId="{A791A8D2-9540-4F04-B9DB-39E11C632268}" type="pres">
      <dgm:prSet presAssocID="{9310CF2F-A511-42EB-8582-1FC45367DDBF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37B7021D-626D-4F1D-90AF-3550E19552F9}" type="pres">
      <dgm:prSet presAssocID="{9310CF2F-A511-42EB-8582-1FC45367DDBF}" presName="spaceRect" presStyleCnt="0"/>
      <dgm:spPr/>
    </dgm:pt>
    <dgm:pt modelId="{2A99F45C-6D5F-4D18-AC05-35172A4948E8}" type="pres">
      <dgm:prSet presAssocID="{9310CF2F-A511-42EB-8582-1FC45367DDBF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71D32E06-D103-4E21-8124-8E20D8230533}" srcId="{71E43B94-D811-4AB9-B841-525FBA34B5BD}" destId="{55FE8308-5AF3-408E-AE61-6323BD33001A}" srcOrd="2" destOrd="0" parTransId="{13F6337A-ADCA-4E63-B9EF-028D34AC0361}" sibTransId="{3D6CB31F-88AB-428D-9F18-C3C8934C5A9D}"/>
    <dgm:cxn modelId="{06906409-E107-4590-B3D6-37E49BDFF69F}" srcId="{71E43B94-D811-4AB9-B841-525FBA34B5BD}" destId="{9310CF2F-A511-42EB-8582-1FC45367DDBF}" srcOrd="3" destOrd="0" parTransId="{5C6075C7-7F67-4F24-B393-F4EA77F5A6A5}" sibTransId="{58B76B2C-4E09-46B3-B618-7F15822D157D}"/>
    <dgm:cxn modelId="{B2E65035-6AD1-4954-ADA4-AD5AA39B167C}" type="presOf" srcId="{55FE8308-5AF3-408E-AE61-6323BD33001A}" destId="{AF3B57A0-B3AA-4A93-9D0B-F49C7362BDA6}" srcOrd="0" destOrd="0" presId="urn:microsoft.com/office/officeart/2018/2/layout/IconLabelList"/>
    <dgm:cxn modelId="{11DDE266-48A7-4347-954D-A7205BEBB0E5}" type="presOf" srcId="{C0C37DC8-82ED-4235-BAFD-2EA6E7E784C1}" destId="{DC62C200-FE51-41DE-BADA-E90AC869BD39}" srcOrd="0" destOrd="0" presId="urn:microsoft.com/office/officeart/2018/2/layout/IconLabelList"/>
    <dgm:cxn modelId="{B8EB8E59-B9DF-48CA-BEE1-AD95D97A673D}" type="presOf" srcId="{AAC04E00-BD8E-4843-9E2B-AB87A2AFB01D}" destId="{29EB00AC-E809-4E7E-8620-3BDE80F753F0}" srcOrd="0" destOrd="0" presId="urn:microsoft.com/office/officeart/2018/2/layout/IconLabelList"/>
    <dgm:cxn modelId="{CDA7377F-11DA-4F42-BD69-AD68114A2919}" srcId="{71E43B94-D811-4AB9-B841-525FBA34B5BD}" destId="{C0C37DC8-82ED-4235-BAFD-2EA6E7E784C1}" srcOrd="0" destOrd="0" parTransId="{1793DD6A-DCCC-4076-A1BF-C5D45237F70F}" sibTransId="{E2F9477D-9700-44BA-94DD-A8F3A1C41CF9}"/>
    <dgm:cxn modelId="{CAD08D9C-CBA6-4E92-B797-7E90E4FCD116}" type="presOf" srcId="{71E43B94-D811-4AB9-B841-525FBA34B5BD}" destId="{8A597A7C-4FE0-45E3-B09D-B62ED8ABF26E}" srcOrd="0" destOrd="0" presId="urn:microsoft.com/office/officeart/2018/2/layout/IconLabelList"/>
    <dgm:cxn modelId="{33E174A1-CD83-4235-9286-424A000782E9}" srcId="{71E43B94-D811-4AB9-B841-525FBA34B5BD}" destId="{AAC04E00-BD8E-4843-9E2B-AB87A2AFB01D}" srcOrd="1" destOrd="0" parTransId="{A4C8CC30-C0C6-4567-9833-F0E163C35249}" sibTransId="{088C165C-1666-423A-9A3C-5D11022ED892}"/>
    <dgm:cxn modelId="{3448EBA6-6EAD-4BA2-B45E-A7AB5488AC38}" type="presOf" srcId="{9310CF2F-A511-42EB-8582-1FC45367DDBF}" destId="{2A99F45C-6D5F-4D18-AC05-35172A4948E8}" srcOrd="0" destOrd="0" presId="urn:microsoft.com/office/officeart/2018/2/layout/IconLabelList"/>
    <dgm:cxn modelId="{448B8700-CD24-468E-A909-1C137DBF113B}" type="presParOf" srcId="{8A597A7C-4FE0-45E3-B09D-B62ED8ABF26E}" destId="{6F1B144D-9721-4FD0-83DA-3C4FC48092B2}" srcOrd="0" destOrd="0" presId="urn:microsoft.com/office/officeart/2018/2/layout/IconLabelList"/>
    <dgm:cxn modelId="{7E7EA6D9-BFAA-4E3B-BA70-18F0BC753614}" type="presParOf" srcId="{6F1B144D-9721-4FD0-83DA-3C4FC48092B2}" destId="{28996AE2-2240-4C7E-9752-44CCCCAA360F}" srcOrd="0" destOrd="0" presId="urn:microsoft.com/office/officeart/2018/2/layout/IconLabelList"/>
    <dgm:cxn modelId="{F8D761EB-CADB-488A-A6CD-22D5077DBE17}" type="presParOf" srcId="{6F1B144D-9721-4FD0-83DA-3C4FC48092B2}" destId="{5361B0D0-3F0A-4A04-99E6-81DA11D84778}" srcOrd="1" destOrd="0" presId="urn:microsoft.com/office/officeart/2018/2/layout/IconLabelList"/>
    <dgm:cxn modelId="{C713200B-CB99-4688-B4C9-0B99EF79E4D5}" type="presParOf" srcId="{6F1B144D-9721-4FD0-83DA-3C4FC48092B2}" destId="{DC62C200-FE51-41DE-BADA-E90AC869BD39}" srcOrd="2" destOrd="0" presId="urn:microsoft.com/office/officeart/2018/2/layout/IconLabelList"/>
    <dgm:cxn modelId="{942AB2E7-97C4-48F5-83F1-C5BCCEEBA59F}" type="presParOf" srcId="{8A597A7C-4FE0-45E3-B09D-B62ED8ABF26E}" destId="{B64AD710-6DAC-4038-BF12-40D5EAAF225B}" srcOrd="1" destOrd="0" presId="urn:microsoft.com/office/officeart/2018/2/layout/IconLabelList"/>
    <dgm:cxn modelId="{6DAD82C3-8608-4BC9-9F77-527CF5FF6D9A}" type="presParOf" srcId="{8A597A7C-4FE0-45E3-B09D-B62ED8ABF26E}" destId="{A124D725-AFBB-4528-A21F-90C6B22B4AA5}" srcOrd="2" destOrd="0" presId="urn:microsoft.com/office/officeart/2018/2/layout/IconLabelList"/>
    <dgm:cxn modelId="{0EAE0EA9-E2E5-48AD-989C-F934AFB62FB4}" type="presParOf" srcId="{A124D725-AFBB-4528-A21F-90C6B22B4AA5}" destId="{A9EE220B-5643-41EF-AD71-3A8D0403DAB4}" srcOrd="0" destOrd="0" presId="urn:microsoft.com/office/officeart/2018/2/layout/IconLabelList"/>
    <dgm:cxn modelId="{6EDA6573-8424-4A7F-B515-EB2D57204873}" type="presParOf" srcId="{A124D725-AFBB-4528-A21F-90C6B22B4AA5}" destId="{F04C12A2-5700-40FC-8B67-345856FDCC2A}" srcOrd="1" destOrd="0" presId="urn:microsoft.com/office/officeart/2018/2/layout/IconLabelList"/>
    <dgm:cxn modelId="{367E8E77-8AA2-4E57-8E14-476A2A3024DE}" type="presParOf" srcId="{A124D725-AFBB-4528-A21F-90C6B22B4AA5}" destId="{29EB00AC-E809-4E7E-8620-3BDE80F753F0}" srcOrd="2" destOrd="0" presId="urn:microsoft.com/office/officeart/2018/2/layout/IconLabelList"/>
    <dgm:cxn modelId="{E830760B-C93F-4107-B8B8-FD7EC86BED09}" type="presParOf" srcId="{8A597A7C-4FE0-45E3-B09D-B62ED8ABF26E}" destId="{0B8CA2EC-E31D-4417-9861-6B4B828A8A32}" srcOrd="3" destOrd="0" presId="urn:microsoft.com/office/officeart/2018/2/layout/IconLabelList"/>
    <dgm:cxn modelId="{BD0FB857-3AB2-44D4-97B9-EF01879390F0}" type="presParOf" srcId="{8A597A7C-4FE0-45E3-B09D-B62ED8ABF26E}" destId="{6C23A2BC-F4C5-4175-8C14-0E5333FF7256}" srcOrd="4" destOrd="0" presId="urn:microsoft.com/office/officeart/2018/2/layout/IconLabelList"/>
    <dgm:cxn modelId="{59C86E76-72FF-4F00-9772-3DD9F7F61536}" type="presParOf" srcId="{6C23A2BC-F4C5-4175-8C14-0E5333FF7256}" destId="{0FDB54C5-712B-45B5-A187-874236A48F4B}" srcOrd="0" destOrd="0" presId="urn:microsoft.com/office/officeart/2018/2/layout/IconLabelList"/>
    <dgm:cxn modelId="{B5762F29-9489-4E46-B1E1-F33E513468E3}" type="presParOf" srcId="{6C23A2BC-F4C5-4175-8C14-0E5333FF7256}" destId="{7B686649-CC96-491B-8292-C8D3FE7FEF4E}" srcOrd="1" destOrd="0" presId="urn:microsoft.com/office/officeart/2018/2/layout/IconLabelList"/>
    <dgm:cxn modelId="{52804828-DD67-434A-A8D4-21D5BC2B975A}" type="presParOf" srcId="{6C23A2BC-F4C5-4175-8C14-0E5333FF7256}" destId="{AF3B57A0-B3AA-4A93-9D0B-F49C7362BDA6}" srcOrd="2" destOrd="0" presId="urn:microsoft.com/office/officeart/2018/2/layout/IconLabelList"/>
    <dgm:cxn modelId="{2165C9AD-78E6-4ACF-BB10-CC165C260916}" type="presParOf" srcId="{8A597A7C-4FE0-45E3-B09D-B62ED8ABF26E}" destId="{0531B07A-6DDE-46E1-BA71-5CD26CBE3690}" srcOrd="5" destOrd="0" presId="urn:microsoft.com/office/officeart/2018/2/layout/IconLabelList"/>
    <dgm:cxn modelId="{F3BE0EE6-FE7A-45EF-B15A-4A04EDA4C658}" type="presParOf" srcId="{8A597A7C-4FE0-45E3-B09D-B62ED8ABF26E}" destId="{5C00C634-7410-45C0-994F-73B66D4FCFAC}" srcOrd="6" destOrd="0" presId="urn:microsoft.com/office/officeart/2018/2/layout/IconLabelList"/>
    <dgm:cxn modelId="{A6BCB349-61F5-4E3E-A82C-34D73AE42631}" type="presParOf" srcId="{5C00C634-7410-45C0-994F-73B66D4FCFAC}" destId="{A791A8D2-9540-4F04-B9DB-39E11C632268}" srcOrd="0" destOrd="0" presId="urn:microsoft.com/office/officeart/2018/2/layout/IconLabelList"/>
    <dgm:cxn modelId="{A4772EC0-369F-4743-9518-A9AE9DDD1E64}" type="presParOf" srcId="{5C00C634-7410-45C0-994F-73B66D4FCFAC}" destId="{37B7021D-626D-4F1D-90AF-3550E19552F9}" srcOrd="1" destOrd="0" presId="urn:microsoft.com/office/officeart/2018/2/layout/IconLabelList"/>
    <dgm:cxn modelId="{98C60DEF-CB39-4F39-85A3-E1A7E2ED0330}" type="presParOf" srcId="{5C00C634-7410-45C0-994F-73B66D4FCFAC}" destId="{2A99F45C-6D5F-4D18-AC05-35172A4948E8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3300EE8-0D97-4371-BEE6-28333CDE7073}" type="doc">
      <dgm:prSet loTypeId="urn:microsoft.com/office/officeart/2005/8/layout/list1" loCatId="list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68DC6254-B3F9-4B5E-BC85-A949FA61C9DE}">
      <dgm:prSet/>
      <dgm:spPr/>
      <dgm:t>
        <a:bodyPr/>
        <a:lstStyle/>
        <a:p>
          <a:r>
            <a:rPr lang="nl-NL"/>
            <a:t>Verschijnselen:</a:t>
          </a:r>
          <a:endParaRPr lang="en-US"/>
        </a:p>
      </dgm:t>
    </dgm:pt>
    <dgm:pt modelId="{1EA2FD01-1F4C-4CC9-AD91-19DD439D0F02}" type="parTrans" cxnId="{AE4386A0-58DD-45B7-A62F-07BFB6AD3538}">
      <dgm:prSet/>
      <dgm:spPr/>
      <dgm:t>
        <a:bodyPr/>
        <a:lstStyle/>
        <a:p>
          <a:endParaRPr lang="en-US"/>
        </a:p>
      </dgm:t>
    </dgm:pt>
    <dgm:pt modelId="{D97CF024-9732-4689-BAAB-AF8629FB491A}" type="sibTrans" cxnId="{AE4386A0-58DD-45B7-A62F-07BFB6AD3538}">
      <dgm:prSet/>
      <dgm:spPr/>
      <dgm:t>
        <a:bodyPr/>
        <a:lstStyle/>
        <a:p>
          <a:endParaRPr lang="en-US"/>
        </a:p>
      </dgm:t>
    </dgm:pt>
    <dgm:pt modelId="{9F5DD0ED-C626-49F3-8F7C-092A1B9DA8BF}">
      <dgm:prSet/>
      <dgm:spPr/>
      <dgm:t>
        <a:bodyPr/>
        <a:lstStyle/>
        <a:p>
          <a:r>
            <a:rPr lang="nl-NL"/>
            <a:t>Andere kenmerken</a:t>
          </a:r>
          <a:endParaRPr lang="en-US"/>
        </a:p>
      </dgm:t>
    </dgm:pt>
    <dgm:pt modelId="{682DDC16-F4D5-4847-BCC4-54C9BB37FB15}" type="parTrans" cxnId="{EADB23EC-EF3D-4F3F-9DDE-27E9BF150BC2}">
      <dgm:prSet/>
      <dgm:spPr/>
      <dgm:t>
        <a:bodyPr/>
        <a:lstStyle/>
        <a:p>
          <a:endParaRPr lang="en-US"/>
        </a:p>
      </dgm:t>
    </dgm:pt>
    <dgm:pt modelId="{2848DF0A-2506-42A8-ACA7-10B4F45936B8}" type="sibTrans" cxnId="{EADB23EC-EF3D-4F3F-9DDE-27E9BF150BC2}">
      <dgm:prSet/>
      <dgm:spPr/>
      <dgm:t>
        <a:bodyPr/>
        <a:lstStyle/>
        <a:p>
          <a:endParaRPr lang="en-US"/>
        </a:p>
      </dgm:t>
    </dgm:pt>
    <dgm:pt modelId="{4F7CF2AC-7869-4DAD-8290-FBD3FE590593}">
      <dgm:prSet/>
      <dgm:spPr/>
      <dgm:t>
        <a:bodyPr/>
        <a:lstStyle/>
        <a:p>
          <a:r>
            <a:rPr lang="nl-NL"/>
            <a:t>Aangeboren hartafwijking</a:t>
          </a:r>
          <a:endParaRPr lang="en-US"/>
        </a:p>
      </dgm:t>
    </dgm:pt>
    <dgm:pt modelId="{007DF306-44A8-4FD5-A1E9-4CC19462CDC4}" type="parTrans" cxnId="{0ABAC88C-E9FB-48E3-8A5D-432B3F291111}">
      <dgm:prSet/>
      <dgm:spPr/>
      <dgm:t>
        <a:bodyPr/>
        <a:lstStyle/>
        <a:p>
          <a:endParaRPr lang="en-US"/>
        </a:p>
      </dgm:t>
    </dgm:pt>
    <dgm:pt modelId="{1741FAC3-B5ED-4269-8342-0DB568308B79}" type="sibTrans" cxnId="{0ABAC88C-E9FB-48E3-8A5D-432B3F291111}">
      <dgm:prSet/>
      <dgm:spPr/>
      <dgm:t>
        <a:bodyPr/>
        <a:lstStyle/>
        <a:p>
          <a:endParaRPr lang="en-US"/>
        </a:p>
      </dgm:t>
    </dgm:pt>
    <dgm:pt modelId="{950067B8-9FC8-4A45-A332-5C57C16276BD}">
      <dgm:prSet/>
      <dgm:spPr/>
      <dgm:t>
        <a:bodyPr/>
        <a:lstStyle/>
        <a:p>
          <a:r>
            <a:rPr lang="nl-NL"/>
            <a:t>Verminderde weerstand</a:t>
          </a:r>
          <a:endParaRPr lang="en-US"/>
        </a:p>
      </dgm:t>
    </dgm:pt>
    <dgm:pt modelId="{FB159592-E204-4052-9988-05193BBE3DC1}" type="parTrans" cxnId="{FEFA7026-1723-4A67-A34E-1A0CD1876241}">
      <dgm:prSet/>
      <dgm:spPr/>
      <dgm:t>
        <a:bodyPr/>
        <a:lstStyle/>
        <a:p>
          <a:endParaRPr lang="en-US"/>
        </a:p>
      </dgm:t>
    </dgm:pt>
    <dgm:pt modelId="{D83BE5C3-F4A3-4632-8887-2DA391E15F8E}" type="sibTrans" cxnId="{FEFA7026-1723-4A67-A34E-1A0CD1876241}">
      <dgm:prSet/>
      <dgm:spPr/>
      <dgm:t>
        <a:bodyPr/>
        <a:lstStyle/>
        <a:p>
          <a:endParaRPr lang="en-US"/>
        </a:p>
      </dgm:t>
    </dgm:pt>
    <dgm:pt modelId="{ED23EBD1-5914-4026-ABEA-90C6E1570E50}">
      <dgm:prSet/>
      <dgm:spPr/>
      <dgm:t>
        <a:bodyPr/>
        <a:lstStyle/>
        <a:p>
          <a:r>
            <a:rPr lang="nl-NL"/>
            <a:t>Afwijkingen aan het gebit</a:t>
          </a:r>
          <a:endParaRPr lang="en-US"/>
        </a:p>
      </dgm:t>
    </dgm:pt>
    <dgm:pt modelId="{ECD2A88C-2C55-446E-AD33-F038D694678C}" type="parTrans" cxnId="{27E05D9F-148E-4FCF-9FCA-25F00EB37DD8}">
      <dgm:prSet/>
      <dgm:spPr/>
      <dgm:t>
        <a:bodyPr/>
        <a:lstStyle/>
        <a:p>
          <a:endParaRPr lang="en-US"/>
        </a:p>
      </dgm:t>
    </dgm:pt>
    <dgm:pt modelId="{2FE6DD20-3570-443E-87EB-1F7635400B25}" type="sibTrans" cxnId="{27E05D9F-148E-4FCF-9FCA-25F00EB37DD8}">
      <dgm:prSet/>
      <dgm:spPr/>
      <dgm:t>
        <a:bodyPr/>
        <a:lstStyle/>
        <a:p>
          <a:endParaRPr lang="en-US"/>
        </a:p>
      </dgm:t>
    </dgm:pt>
    <dgm:pt modelId="{1AFFCB37-7893-45BA-A03B-87098D07B0B8}">
      <dgm:prSet/>
      <dgm:spPr/>
      <dgm:t>
        <a:bodyPr/>
        <a:lstStyle/>
        <a:p>
          <a:r>
            <a:rPr lang="nl-NL"/>
            <a:t>Algehele spierslapte</a:t>
          </a:r>
          <a:endParaRPr lang="en-US"/>
        </a:p>
      </dgm:t>
    </dgm:pt>
    <dgm:pt modelId="{6330CB9F-E366-43D3-8E00-9FEE716FB152}" type="parTrans" cxnId="{EC639653-1EA6-496E-92AF-EAC618742580}">
      <dgm:prSet/>
      <dgm:spPr/>
      <dgm:t>
        <a:bodyPr/>
        <a:lstStyle/>
        <a:p>
          <a:endParaRPr lang="en-US"/>
        </a:p>
      </dgm:t>
    </dgm:pt>
    <dgm:pt modelId="{3CCE630B-26E9-4742-9702-3F99902D4AF7}" type="sibTrans" cxnId="{EC639653-1EA6-496E-92AF-EAC618742580}">
      <dgm:prSet/>
      <dgm:spPr/>
      <dgm:t>
        <a:bodyPr/>
        <a:lstStyle/>
        <a:p>
          <a:endParaRPr lang="en-US"/>
        </a:p>
      </dgm:t>
    </dgm:pt>
    <dgm:pt modelId="{71AC5AC2-7C94-4853-87A0-DAFD0DAB2D6F}">
      <dgm:prSet/>
      <dgm:spPr/>
      <dgm:t>
        <a:bodyPr/>
        <a:lstStyle/>
        <a:p>
          <a:r>
            <a:rPr lang="nl-NL"/>
            <a:t>Vervroegd verouderingsproces; verhoogde kans op</a:t>
          </a:r>
          <a:endParaRPr lang="en-US"/>
        </a:p>
      </dgm:t>
    </dgm:pt>
    <dgm:pt modelId="{2EDC4535-36DC-4921-A252-14A33A08ECB6}" type="parTrans" cxnId="{7953A4B0-C8B2-490B-8E8C-FB35FE5B400B}">
      <dgm:prSet/>
      <dgm:spPr/>
      <dgm:t>
        <a:bodyPr/>
        <a:lstStyle/>
        <a:p>
          <a:endParaRPr lang="en-US"/>
        </a:p>
      </dgm:t>
    </dgm:pt>
    <dgm:pt modelId="{C1A4D751-0232-4495-BD9E-8E2450E17B63}" type="sibTrans" cxnId="{7953A4B0-C8B2-490B-8E8C-FB35FE5B400B}">
      <dgm:prSet/>
      <dgm:spPr/>
      <dgm:t>
        <a:bodyPr/>
        <a:lstStyle/>
        <a:p>
          <a:endParaRPr lang="en-US"/>
        </a:p>
      </dgm:t>
    </dgm:pt>
    <dgm:pt modelId="{E6B53415-D500-4068-9942-CDDB4A6C858E}">
      <dgm:prSet/>
      <dgm:spPr/>
      <dgm:t>
        <a:bodyPr/>
        <a:lstStyle/>
        <a:p>
          <a:r>
            <a:rPr lang="nl-NL"/>
            <a:t>Diabetes</a:t>
          </a:r>
          <a:endParaRPr lang="en-US"/>
        </a:p>
      </dgm:t>
    </dgm:pt>
    <dgm:pt modelId="{A316BBDF-3336-4F7C-9FCE-A57680B76950}" type="parTrans" cxnId="{8D3D787A-079F-4F74-8A54-98461FB0D79F}">
      <dgm:prSet/>
      <dgm:spPr/>
      <dgm:t>
        <a:bodyPr/>
        <a:lstStyle/>
        <a:p>
          <a:endParaRPr lang="en-US"/>
        </a:p>
      </dgm:t>
    </dgm:pt>
    <dgm:pt modelId="{A4D8EFC6-9B03-493F-80B2-6CAB645561C2}" type="sibTrans" cxnId="{8D3D787A-079F-4F74-8A54-98461FB0D79F}">
      <dgm:prSet/>
      <dgm:spPr/>
      <dgm:t>
        <a:bodyPr/>
        <a:lstStyle/>
        <a:p>
          <a:endParaRPr lang="en-US"/>
        </a:p>
      </dgm:t>
    </dgm:pt>
    <dgm:pt modelId="{FCDC92D7-FBDE-4DAF-91AC-61DC2E1828C8}">
      <dgm:prSet/>
      <dgm:spPr/>
      <dgm:t>
        <a:bodyPr/>
        <a:lstStyle/>
        <a:p>
          <a:r>
            <a:rPr lang="nl-NL"/>
            <a:t>Traag werkende schildklier</a:t>
          </a:r>
          <a:endParaRPr lang="en-US"/>
        </a:p>
      </dgm:t>
    </dgm:pt>
    <dgm:pt modelId="{56807849-BD9A-4493-B0F4-ACBBCEBFCC72}" type="parTrans" cxnId="{3AFA9EBC-F09C-45DE-A717-81567AB5C5AC}">
      <dgm:prSet/>
      <dgm:spPr/>
      <dgm:t>
        <a:bodyPr/>
        <a:lstStyle/>
        <a:p>
          <a:endParaRPr lang="en-US"/>
        </a:p>
      </dgm:t>
    </dgm:pt>
    <dgm:pt modelId="{69E0CAE5-145F-4189-B55C-95CE863199E4}" type="sibTrans" cxnId="{3AFA9EBC-F09C-45DE-A717-81567AB5C5AC}">
      <dgm:prSet/>
      <dgm:spPr/>
      <dgm:t>
        <a:bodyPr/>
        <a:lstStyle/>
        <a:p>
          <a:endParaRPr lang="en-US"/>
        </a:p>
      </dgm:t>
    </dgm:pt>
    <dgm:pt modelId="{5E558300-2EFF-4A18-A503-D5BCBA8BEF0C}">
      <dgm:prSet/>
      <dgm:spPr/>
      <dgm:t>
        <a:bodyPr/>
        <a:lstStyle/>
        <a:p>
          <a:r>
            <a:rPr lang="nl-NL"/>
            <a:t>Dementie</a:t>
          </a:r>
          <a:endParaRPr lang="en-US"/>
        </a:p>
      </dgm:t>
    </dgm:pt>
    <dgm:pt modelId="{5738CA96-51C2-4D33-B151-75480F345868}" type="parTrans" cxnId="{605BE07A-71A9-4FA1-BADC-3F346673EC9B}">
      <dgm:prSet/>
      <dgm:spPr/>
      <dgm:t>
        <a:bodyPr/>
        <a:lstStyle/>
        <a:p>
          <a:endParaRPr lang="en-US"/>
        </a:p>
      </dgm:t>
    </dgm:pt>
    <dgm:pt modelId="{EE322B2D-930B-47A2-AFAA-2849A93862CE}" type="sibTrans" cxnId="{605BE07A-71A9-4FA1-BADC-3F346673EC9B}">
      <dgm:prSet/>
      <dgm:spPr/>
      <dgm:t>
        <a:bodyPr/>
        <a:lstStyle/>
        <a:p>
          <a:endParaRPr lang="en-US"/>
        </a:p>
      </dgm:t>
    </dgm:pt>
    <dgm:pt modelId="{77B4CCD9-D2E4-47CC-A37D-92C26C0042E7}">
      <dgm:prSet/>
      <dgm:spPr/>
      <dgm:t>
        <a:bodyPr/>
        <a:lstStyle/>
        <a:p>
          <a:r>
            <a:rPr lang="nl-NL"/>
            <a:t>Epilepsie</a:t>
          </a:r>
          <a:endParaRPr lang="en-US"/>
        </a:p>
      </dgm:t>
    </dgm:pt>
    <dgm:pt modelId="{B3B9B468-0A72-46E3-A26F-B51CD5449CCF}" type="parTrans" cxnId="{BEACE503-BA57-46C9-BA6D-8472BCAFFCE9}">
      <dgm:prSet/>
      <dgm:spPr/>
      <dgm:t>
        <a:bodyPr/>
        <a:lstStyle/>
        <a:p>
          <a:endParaRPr lang="en-US"/>
        </a:p>
      </dgm:t>
    </dgm:pt>
    <dgm:pt modelId="{0E1F5857-0B68-4A38-9EED-6F6ABFB6D5AF}" type="sibTrans" cxnId="{BEACE503-BA57-46C9-BA6D-8472BCAFFCE9}">
      <dgm:prSet/>
      <dgm:spPr/>
      <dgm:t>
        <a:bodyPr/>
        <a:lstStyle/>
        <a:p>
          <a:endParaRPr lang="en-US"/>
        </a:p>
      </dgm:t>
    </dgm:pt>
    <dgm:pt modelId="{CB34CA46-0D35-4639-802F-8234DF05BD41}">
      <dgm:prSet/>
      <dgm:spPr/>
      <dgm:t>
        <a:bodyPr/>
        <a:lstStyle/>
        <a:p>
          <a:r>
            <a:rPr lang="nl-NL"/>
            <a:t>Vriendelijk en sociaal</a:t>
          </a:r>
          <a:endParaRPr lang="en-US"/>
        </a:p>
      </dgm:t>
    </dgm:pt>
    <dgm:pt modelId="{DC709D52-952E-4184-ADA7-982B92B3D63E}" type="parTrans" cxnId="{8FF17340-41EE-4C53-80E9-19EB8A9C890F}">
      <dgm:prSet/>
      <dgm:spPr/>
      <dgm:t>
        <a:bodyPr/>
        <a:lstStyle/>
        <a:p>
          <a:endParaRPr lang="en-US"/>
        </a:p>
      </dgm:t>
    </dgm:pt>
    <dgm:pt modelId="{9DBBCA87-026A-4107-A4F4-31B1EF3FE341}" type="sibTrans" cxnId="{8FF17340-41EE-4C53-80E9-19EB8A9C890F}">
      <dgm:prSet/>
      <dgm:spPr/>
      <dgm:t>
        <a:bodyPr/>
        <a:lstStyle/>
        <a:p>
          <a:endParaRPr lang="en-US"/>
        </a:p>
      </dgm:t>
    </dgm:pt>
    <dgm:pt modelId="{115B2D09-2E05-4422-8A0D-17F94AB6F147}" type="pres">
      <dgm:prSet presAssocID="{13300EE8-0D97-4371-BEE6-28333CDE7073}" presName="linear" presStyleCnt="0">
        <dgm:presLayoutVars>
          <dgm:dir/>
          <dgm:animLvl val="lvl"/>
          <dgm:resizeHandles val="exact"/>
        </dgm:presLayoutVars>
      </dgm:prSet>
      <dgm:spPr/>
    </dgm:pt>
    <dgm:pt modelId="{B30B303D-C7F9-4C65-870D-83E5D9CB33BF}" type="pres">
      <dgm:prSet presAssocID="{68DC6254-B3F9-4B5E-BC85-A949FA61C9DE}" presName="parentLin" presStyleCnt="0"/>
      <dgm:spPr/>
    </dgm:pt>
    <dgm:pt modelId="{1BB76265-6043-4CE4-9066-E54B65E201B0}" type="pres">
      <dgm:prSet presAssocID="{68DC6254-B3F9-4B5E-BC85-A949FA61C9DE}" presName="parentLeftMargin" presStyleLbl="node1" presStyleIdx="0" presStyleCnt="1"/>
      <dgm:spPr/>
    </dgm:pt>
    <dgm:pt modelId="{6DBFA52A-E5EC-4C6E-AE1A-464AF437AED6}" type="pres">
      <dgm:prSet presAssocID="{68DC6254-B3F9-4B5E-BC85-A949FA61C9DE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F844FF02-C426-46BE-BCDA-2E95FB3B166A}" type="pres">
      <dgm:prSet presAssocID="{68DC6254-B3F9-4B5E-BC85-A949FA61C9DE}" presName="negativeSpace" presStyleCnt="0"/>
      <dgm:spPr/>
    </dgm:pt>
    <dgm:pt modelId="{185F9B6B-22A2-4A70-A65D-6A562DEE8901}" type="pres">
      <dgm:prSet presAssocID="{68DC6254-B3F9-4B5E-BC85-A949FA61C9DE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BEACE503-BA57-46C9-BA6D-8472BCAFFCE9}" srcId="{71AC5AC2-7C94-4853-87A0-DAFD0DAB2D6F}" destId="{77B4CCD9-D2E4-47CC-A37D-92C26C0042E7}" srcOrd="3" destOrd="0" parTransId="{B3B9B468-0A72-46E3-A26F-B51CD5449CCF}" sibTransId="{0E1F5857-0B68-4A38-9EED-6F6ABFB6D5AF}"/>
    <dgm:cxn modelId="{FEFA7026-1723-4A67-A34E-1A0CD1876241}" srcId="{9F5DD0ED-C626-49F3-8F7C-092A1B9DA8BF}" destId="{950067B8-9FC8-4A45-A332-5C57C16276BD}" srcOrd="1" destOrd="0" parTransId="{FB159592-E204-4052-9988-05193BBE3DC1}" sibTransId="{D83BE5C3-F4A3-4632-8887-2DA391E15F8E}"/>
    <dgm:cxn modelId="{42447138-71D8-498C-BEAB-0961B5DFBA57}" type="presOf" srcId="{5E558300-2EFF-4A18-A503-D5BCBA8BEF0C}" destId="{185F9B6B-22A2-4A70-A65D-6A562DEE8901}" srcOrd="0" destOrd="8" presId="urn:microsoft.com/office/officeart/2005/8/layout/list1"/>
    <dgm:cxn modelId="{8FF17340-41EE-4C53-80E9-19EB8A9C890F}" srcId="{9F5DD0ED-C626-49F3-8F7C-092A1B9DA8BF}" destId="{CB34CA46-0D35-4639-802F-8234DF05BD41}" srcOrd="5" destOrd="0" parTransId="{DC709D52-952E-4184-ADA7-982B92B3D63E}" sibTransId="{9DBBCA87-026A-4107-A4F4-31B1EF3FE341}"/>
    <dgm:cxn modelId="{FBBC884B-03D6-4E11-92EF-45D78DBB1513}" type="presOf" srcId="{950067B8-9FC8-4A45-A332-5C57C16276BD}" destId="{185F9B6B-22A2-4A70-A65D-6A562DEE8901}" srcOrd="0" destOrd="2" presId="urn:microsoft.com/office/officeart/2005/8/layout/list1"/>
    <dgm:cxn modelId="{EC639653-1EA6-496E-92AF-EAC618742580}" srcId="{9F5DD0ED-C626-49F3-8F7C-092A1B9DA8BF}" destId="{1AFFCB37-7893-45BA-A03B-87098D07B0B8}" srcOrd="3" destOrd="0" parTransId="{6330CB9F-E366-43D3-8E00-9FEE716FB152}" sibTransId="{3CCE630B-26E9-4742-9702-3F99902D4AF7}"/>
    <dgm:cxn modelId="{89291575-9E4C-404F-9B79-8A359E8FD671}" type="presOf" srcId="{1AFFCB37-7893-45BA-A03B-87098D07B0B8}" destId="{185F9B6B-22A2-4A70-A65D-6A562DEE8901}" srcOrd="0" destOrd="4" presId="urn:microsoft.com/office/officeart/2005/8/layout/list1"/>
    <dgm:cxn modelId="{1D7CCF76-907D-49A1-A880-070B7D919FB4}" type="presOf" srcId="{71AC5AC2-7C94-4853-87A0-DAFD0DAB2D6F}" destId="{185F9B6B-22A2-4A70-A65D-6A562DEE8901}" srcOrd="0" destOrd="5" presId="urn:microsoft.com/office/officeart/2005/8/layout/list1"/>
    <dgm:cxn modelId="{8D3D787A-079F-4F74-8A54-98461FB0D79F}" srcId="{71AC5AC2-7C94-4853-87A0-DAFD0DAB2D6F}" destId="{E6B53415-D500-4068-9942-CDDB4A6C858E}" srcOrd="0" destOrd="0" parTransId="{A316BBDF-3336-4F7C-9FCE-A57680B76950}" sibTransId="{A4D8EFC6-9B03-493F-80B2-6CAB645561C2}"/>
    <dgm:cxn modelId="{605BE07A-71A9-4FA1-BADC-3F346673EC9B}" srcId="{71AC5AC2-7C94-4853-87A0-DAFD0DAB2D6F}" destId="{5E558300-2EFF-4A18-A503-D5BCBA8BEF0C}" srcOrd="2" destOrd="0" parTransId="{5738CA96-51C2-4D33-B151-75480F345868}" sibTransId="{EE322B2D-930B-47A2-AFAA-2849A93862CE}"/>
    <dgm:cxn modelId="{E9CF0F89-19FA-4646-92CC-246A20EC7608}" type="presOf" srcId="{E6B53415-D500-4068-9942-CDDB4A6C858E}" destId="{185F9B6B-22A2-4A70-A65D-6A562DEE8901}" srcOrd="0" destOrd="6" presId="urn:microsoft.com/office/officeart/2005/8/layout/list1"/>
    <dgm:cxn modelId="{18B8E78B-7D90-408F-B738-57FDFB18D440}" type="presOf" srcId="{FCDC92D7-FBDE-4DAF-91AC-61DC2E1828C8}" destId="{185F9B6B-22A2-4A70-A65D-6A562DEE8901}" srcOrd="0" destOrd="7" presId="urn:microsoft.com/office/officeart/2005/8/layout/list1"/>
    <dgm:cxn modelId="{554C1B8C-A8FB-4051-A86B-8AD902CE2196}" type="presOf" srcId="{9F5DD0ED-C626-49F3-8F7C-092A1B9DA8BF}" destId="{185F9B6B-22A2-4A70-A65D-6A562DEE8901}" srcOrd="0" destOrd="0" presId="urn:microsoft.com/office/officeart/2005/8/layout/list1"/>
    <dgm:cxn modelId="{0ABAC88C-E9FB-48E3-8A5D-432B3F291111}" srcId="{9F5DD0ED-C626-49F3-8F7C-092A1B9DA8BF}" destId="{4F7CF2AC-7869-4DAD-8290-FBD3FE590593}" srcOrd="0" destOrd="0" parTransId="{007DF306-44A8-4FD5-A1E9-4CC19462CDC4}" sibTransId="{1741FAC3-B5ED-4269-8342-0DB568308B79}"/>
    <dgm:cxn modelId="{27E05D9F-148E-4FCF-9FCA-25F00EB37DD8}" srcId="{9F5DD0ED-C626-49F3-8F7C-092A1B9DA8BF}" destId="{ED23EBD1-5914-4026-ABEA-90C6E1570E50}" srcOrd="2" destOrd="0" parTransId="{ECD2A88C-2C55-446E-AD33-F038D694678C}" sibTransId="{2FE6DD20-3570-443E-87EB-1F7635400B25}"/>
    <dgm:cxn modelId="{AE4386A0-58DD-45B7-A62F-07BFB6AD3538}" srcId="{13300EE8-0D97-4371-BEE6-28333CDE7073}" destId="{68DC6254-B3F9-4B5E-BC85-A949FA61C9DE}" srcOrd="0" destOrd="0" parTransId="{1EA2FD01-1F4C-4CC9-AD91-19DD439D0F02}" sibTransId="{D97CF024-9732-4689-BAAB-AF8629FB491A}"/>
    <dgm:cxn modelId="{FDB292A2-43DD-495B-A056-CAFCAD874B4F}" type="presOf" srcId="{13300EE8-0D97-4371-BEE6-28333CDE7073}" destId="{115B2D09-2E05-4422-8A0D-17F94AB6F147}" srcOrd="0" destOrd="0" presId="urn:microsoft.com/office/officeart/2005/8/layout/list1"/>
    <dgm:cxn modelId="{1E4952A8-DCA1-485C-A110-4D8511B94DB7}" type="presOf" srcId="{CB34CA46-0D35-4639-802F-8234DF05BD41}" destId="{185F9B6B-22A2-4A70-A65D-6A562DEE8901}" srcOrd="0" destOrd="10" presId="urn:microsoft.com/office/officeart/2005/8/layout/list1"/>
    <dgm:cxn modelId="{FD0DC5AA-567D-48BA-BC97-E984BE2E40FB}" type="presOf" srcId="{68DC6254-B3F9-4B5E-BC85-A949FA61C9DE}" destId="{1BB76265-6043-4CE4-9066-E54B65E201B0}" srcOrd="0" destOrd="0" presId="urn:microsoft.com/office/officeart/2005/8/layout/list1"/>
    <dgm:cxn modelId="{7953A4B0-C8B2-490B-8E8C-FB35FE5B400B}" srcId="{9F5DD0ED-C626-49F3-8F7C-092A1B9DA8BF}" destId="{71AC5AC2-7C94-4853-87A0-DAFD0DAB2D6F}" srcOrd="4" destOrd="0" parTransId="{2EDC4535-36DC-4921-A252-14A33A08ECB6}" sibTransId="{C1A4D751-0232-4495-BD9E-8E2450E17B63}"/>
    <dgm:cxn modelId="{3AFA9EBC-F09C-45DE-A717-81567AB5C5AC}" srcId="{71AC5AC2-7C94-4853-87A0-DAFD0DAB2D6F}" destId="{FCDC92D7-FBDE-4DAF-91AC-61DC2E1828C8}" srcOrd="1" destOrd="0" parTransId="{56807849-BD9A-4493-B0F4-ACBBCEBFCC72}" sibTransId="{69E0CAE5-145F-4189-B55C-95CE863199E4}"/>
    <dgm:cxn modelId="{B2D26EC2-4235-4F3F-8F2F-F680C7944937}" type="presOf" srcId="{4F7CF2AC-7869-4DAD-8290-FBD3FE590593}" destId="{185F9B6B-22A2-4A70-A65D-6A562DEE8901}" srcOrd="0" destOrd="1" presId="urn:microsoft.com/office/officeart/2005/8/layout/list1"/>
    <dgm:cxn modelId="{EEE086CB-96DF-4309-ACC3-C5EC230AF387}" type="presOf" srcId="{77B4CCD9-D2E4-47CC-A37D-92C26C0042E7}" destId="{185F9B6B-22A2-4A70-A65D-6A562DEE8901}" srcOrd="0" destOrd="9" presId="urn:microsoft.com/office/officeart/2005/8/layout/list1"/>
    <dgm:cxn modelId="{753FA3D3-85A3-4B87-BBF2-3144926F5D5B}" type="presOf" srcId="{68DC6254-B3F9-4B5E-BC85-A949FA61C9DE}" destId="{6DBFA52A-E5EC-4C6E-AE1A-464AF437AED6}" srcOrd="1" destOrd="0" presId="urn:microsoft.com/office/officeart/2005/8/layout/list1"/>
    <dgm:cxn modelId="{B70E1FD5-50DF-4F4B-BDBF-48B357812F4B}" type="presOf" srcId="{ED23EBD1-5914-4026-ABEA-90C6E1570E50}" destId="{185F9B6B-22A2-4A70-A65D-6A562DEE8901}" srcOrd="0" destOrd="3" presId="urn:microsoft.com/office/officeart/2005/8/layout/list1"/>
    <dgm:cxn modelId="{EADB23EC-EF3D-4F3F-9DDE-27E9BF150BC2}" srcId="{68DC6254-B3F9-4B5E-BC85-A949FA61C9DE}" destId="{9F5DD0ED-C626-49F3-8F7C-092A1B9DA8BF}" srcOrd="0" destOrd="0" parTransId="{682DDC16-F4D5-4847-BCC4-54C9BB37FB15}" sibTransId="{2848DF0A-2506-42A8-ACA7-10B4F45936B8}"/>
    <dgm:cxn modelId="{ECF98EB8-E51F-4BCD-AAC9-5792C5CC7F33}" type="presParOf" srcId="{115B2D09-2E05-4422-8A0D-17F94AB6F147}" destId="{B30B303D-C7F9-4C65-870D-83E5D9CB33BF}" srcOrd="0" destOrd="0" presId="urn:microsoft.com/office/officeart/2005/8/layout/list1"/>
    <dgm:cxn modelId="{638B07F2-3F14-4305-93A7-454B184E5284}" type="presParOf" srcId="{B30B303D-C7F9-4C65-870D-83E5D9CB33BF}" destId="{1BB76265-6043-4CE4-9066-E54B65E201B0}" srcOrd="0" destOrd="0" presId="urn:microsoft.com/office/officeart/2005/8/layout/list1"/>
    <dgm:cxn modelId="{71694F88-00D0-48B8-B44F-E26B337FDF9D}" type="presParOf" srcId="{B30B303D-C7F9-4C65-870D-83E5D9CB33BF}" destId="{6DBFA52A-E5EC-4C6E-AE1A-464AF437AED6}" srcOrd="1" destOrd="0" presId="urn:microsoft.com/office/officeart/2005/8/layout/list1"/>
    <dgm:cxn modelId="{B2C851F8-97EB-44BA-AAD2-CE391391D11F}" type="presParOf" srcId="{115B2D09-2E05-4422-8A0D-17F94AB6F147}" destId="{F844FF02-C426-46BE-BCDA-2E95FB3B166A}" srcOrd="1" destOrd="0" presId="urn:microsoft.com/office/officeart/2005/8/layout/list1"/>
    <dgm:cxn modelId="{2CE4A1DF-F3D3-4F8F-9475-72EE0CBA5D42}" type="presParOf" srcId="{115B2D09-2E05-4422-8A0D-17F94AB6F147}" destId="{185F9B6B-22A2-4A70-A65D-6A562DEE8901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996AE2-2240-4C7E-9752-44CCCCAA360F}">
      <dsp:nvSpPr>
        <dsp:cNvPr id="0" name=""/>
        <dsp:cNvSpPr/>
      </dsp:nvSpPr>
      <dsp:spPr>
        <a:xfrm>
          <a:off x="790708" y="1045831"/>
          <a:ext cx="921378" cy="92137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62C200-FE51-41DE-BADA-E90AC869BD39}">
      <dsp:nvSpPr>
        <dsp:cNvPr id="0" name=""/>
        <dsp:cNvSpPr/>
      </dsp:nvSpPr>
      <dsp:spPr>
        <a:xfrm>
          <a:off x="227643" y="2256893"/>
          <a:ext cx="2047508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/>
            <a:t>Vertraagde ontwikkeling valt op </a:t>
          </a:r>
          <a:r>
            <a:rPr lang="nl-NL" sz="1400" kern="1200">
              <a:sym typeface="Wingdings" panose="05000000000000000000" pitchFamily="2" charset="2"/>
            </a:rPr>
            <a:t></a:t>
          </a:r>
          <a:r>
            <a:rPr lang="nl-NL" sz="1400" kern="1200"/>
            <a:t> hoe ouder het kind, hoe duidelijker de beperking.</a:t>
          </a:r>
          <a:endParaRPr lang="en-US" sz="1400" kern="1200"/>
        </a:p>
      </dsp:txBody>
      <dsp:txXfrm>
        <a:off x="227643" y="2256893"/>
        <a:ext cx="2047508" cy="720000"/>
      </dsp:txXfrm>
    </dsp:sp>
    <dsp:sp modelId="{A9EE220B-5643-41EF-AD71-3A8D0403DAB4}">
      <dsp:nvSpPr>
        <dsp:cNvPr id="0" name=""/>
        <dsp:cNvSpPr/>
      </dsp:nvSpPr>
      <dsp:spPr>
        <a:xfrm>
          <a:off x="3196530" y="1045831"/>
          <a:ext cx="921378" cy="92137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EB00AC-E809-4E7E-8620-3BDE80F753F0}">
      <dsp:nvSpPr>
        <dsp:cNvPr id="0" name=""/>
        <dsp:cNvSpPr/>
      </dsp:nvSpPr>
      <dsp:spPr>
        <a:xfrm>
          <a:off x="2633465" y="2256893"/>
          <a:ext cx="2047508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/>
            <a:t>Goede communicatie mogelijk</a:t>
          </a:r>
          <a:endParaRPr lang="en-US" sz="1400" kern="1200"/>
        </a:p>
      </dsp:txBody>
      <dsp:txXfrm>
        <a:off x="2633465" y="2256893"/>
        <a:ext cx="2047508" cy="720000"/>
      </dsp:txXfrm>
    </dsp:sp>
    <dsp:sp modelId="{0FDB54C5-712B-45B5-A187-874236A48F4B}">
      <dsp:nvSpPr>
        <dsp:cNvPr id="0" name=""/>
        <dsp:cNvSpPr/>
      </dsp:nvSpPr>
      <dsp:spPr>
        <a:xfrm>
          <a:off x="5602352" y="1045831"/>
          <a:ext cx="921378" cy="92137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3B57A0-B3AA-4A93-9D0B-F49C7362BDA6}">
      <dsp:nvSpPr>
        <dsp:cNvPr id="0" name=""/>
        <dsp:cNvSpPr/>
      </dsp:nvSpPr>
      <dsp:spPr>
        <a:xfrm>
          <a:off x="5039287" y="2256893"/>
          <a:ext cx="2047508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/>
            <a:t>Ingewikkelde zaken begrijpen en vaardigheden aanleren</a:t>
          </a:r>
          <a:endParaRPr lang="en-US" sz="1400" kern="1200"/>
        </a:p>
      </dsp:txBody>
      <dsp:txXfrm>
        <a:off x="5039287" y="2256893"/>
        <a:ext cx="2047508" cy="720000"/>
      </dsp:txXfrm>
    </dsp:sp>
    <dsp:sp modelId="{A791A8D2-9540-4F04-B9DB-39E11C632268}">
      <dsp:nvSpPr>
        <dsp:cNvPr id="0" name=""/>
        <dsp:cNvSpPr/>
      </dsp:nvSpPr>
      <dsp:spPr>
        <a:xfrm>
          <a:off x="8008174" y="1045831"/>
          <a:ext cx="921378" cy="92137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99F45C-6D5F-4D18-AC05-35172A4948E8}">
      <dsp:nvSpPr>
        <dsp:cNvPr id="0" name=""/>
        <dsp:cNvSpPr/>
      </dsp:nvSpPr>
      <dsp:spPr>
        <a:xfrm>
          <a:off x="7445110" y="2256893"/>
          <a:ext cx="2047508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/>
            <a:t>Mentale leeftijd 10 tot 12 jaar</a:t>
          </a:r>
          <a:endParaRPr lang="en-US" sz="1400" kern="1200"/>
        </a:p>
      </dsp:txBody>
      <dsp:txXfrm>
        <a:off x="7445110" y="2256893"/>
        <a:ext cx="2047508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5F9B6B-22A2-4A70-A65D-6A562DEE8901}">
      <dsp:nvSpPr>
        <dsp:cNvPr id="0" name=""/>
        <dsp:cNvSpPr/>
      </dsp:nvSpPr>
      <dsp:spPr>
        <a:xfrm>
          <a:off x="0" y="397562"/>
          <a:ext cx="6574112" cy="51597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0224" tIns="541528" rIns="510224" bIns="184912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2600" kern="1200"/>
            <a:t>Andere kenmerken</a:t>
          </a:r>
          <a:endParaRPr lang="en-US" sz="2600" kern="1200"/>
        </a:p>
        <a:p>
          <a:pPr marL="457200" lvl="2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2600" kern="1200"/>
            <a:t>Aangeboren hartafwijking</a:t>
          </a:r>
          <a:endParaRPr lang="en-US" sz="2600" kern="1200"/>
        </a:p>
        <a:p>
          <a:pPr marL="457200" lvl="2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2600" kern="1200"/>
            <a:t>Verminderde weerstand</a:t>
          </a:r>
          <a:endParaRPr lang="en-US" sz="2600" kern="1200"/>
        </a:p>
        <a:p>
          <a:pPr marL="457200" lvl="2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2600" kern="1200"/>
            <a:t>Afwijkingen aan het gebit</a:t>
          </a:r>
          <a:endParaRPr lang="en-US" sz="2600" kern="1200"/>
        </a:p>
        <a:p>
          <a:pPr marL="457200" lvl="2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2600" kern="1200"/>
            <a:t>Algehele spierslapte</a:t>
          </a:r>
          <a:endParaRPr lang="en-US" sz="2600" kern="1200"/>
        </a:p>
        <a:p>
          <a:pPr marL="457200" lvl="2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2600" kern="1200"/>
            <a:t>Vervroegd verouderingsproces; verhoogde kans op</a:t>
          </a:r>
          <a:endParaRPr lang="en-US" sz="2600" kern="1200"/>
        </a:p>
        <a:p>
          <a:pPr marL="685800" lvl="3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2600" kern="1200"/>
            <a:t>Diabetes</a:t>
          </a:r>
          <a:endParaRPr lang="en-US" sz="2600" kern="1200"/>
        </a:p>
        <a:p>
          <a:pPr marL="685800" lvl="3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2600" kern="1200"/>
            <a:t>Traag werkende schildklier</a:t>
          </a:r>
          <a:endParaRPr lang="en-US" sz="2600" kern="1200"/>
        </a:p>
        <a:p>
          <a:pPr marL="685800" lvl="3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2600" kern="1200"/>
            <a:t>Dementie</a:t>
          </a:r>
          <a:endParaRPr lang="en-US" sz="2600" kern="1200"/>
        </a:p>
        <a:p>
          <a:pPr marL="685800" lvl="3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2600" kern="1200"/>
            <a:t>Epilepsie</a:t>
          </a:r>
          <a:endParaRPr lang="en-US" sz="2600" kern="1200"/>
        </a:p>
        <a:p>
          <a:pPr marL="457200" lvl="2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2600" kern="1200"/>
            <a:t>Vriendelijk en sociaal</a:t>
          </a:r>
          <a:endParaRPr lang="en-US" sz="2600" kern="1200"/>
        </a:p>
      </dsp:txBody>
      <dsp:txXfrm>
        <a:off x="0" y="397562"/>
        <a:ext cx="6574112" cy="5159700"/>
      </dsp:txXfrm>
    </dsp:sp>
    <dsp:sp modelId="{6DBFA52A-E5EC-4C6E-AE1A-464AF437AED6}">
      <dsp:nvSpPr>
        <dsp:cNvPr id="0" name=""/>
        <dsp:cNvSpPr/>
      </dsp:nvSpPr>
      <dsp:spPr>
        <a:xfrm>
          <a:off x="328705" y="13802"/>
          <a:ext cx="4601878" cy="76752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3940" tIns="0" rIns="173940" bIns="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600" kern="1200"/>
            <a:t>Verschijnselen:</a:t>
          </a:r>
          <a:endParaRPr lang="en-US" sz="2600" kern="1200"/>
        </a:p>
      </dsp:txBody>
      <dsp:txXfrm>
        <a:off x="366172" y="51269"/>
        <a:ext cx="4526944" cy="6925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6350" y="1"/>
            <a:ext cx="12185652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428F6B2-7E51-42BC-8D42-C60889A88141}" type="datetime1">
              <a:rPr lang="nl-NL" smtClean="0"/>
              <a:t>29-10-2020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AEFC2-F0BA-4C80-886F-E4C973C1ADEF}" type="slidenum">
              <a:rPr lang="nl-NL" smtClean="0"/>
              <a:t>‹nr.›</a:t>
            </a:fld>
            <a:endParaRPr lang="nl-NL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1544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A127F-F25B-4C8D-BBE0-1368C38CCA9F}" type="datetime1">
              <a:rPr lang="nl-NL" smtClean="0"/>
              <a:t>29-10-2020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AEFC2-F0BA-4C80-886F-E4C973C1ADE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3447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2" y="762000"/>
            <a:ext cx="7581900" cy="5410200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D4ECE-D413-44F2-8C85-337C45CD9F08}" type="datetime1">
              <a:rPr lang="nl-NL" smtClean="0"/>
              <a:t>29-10-2020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AEFC2-F0BA-4C80-886F-E4C973C1ADEF}" type="slidenum">
              <a:rPr lang="nl-NL" smtClean="0"/>
              <a:t>‹nr.›</a:t>
            </a:fld>
            <a:endParaRPr lang="nl-NL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34748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4470C21-FDF1-D94F-8BD5-9F6056F7DCC9}"/>
              </a:ext>
            </a:extLst>
          </p:cNvPr>
          <p:cNvSpPr/>
          <p:nvPr userDrawn="1"/>
        </p:nvSpPr>
        <p:spPr>
          <a:xfrm>
            <a:off x="0" y="0"/>
            <a:ext cx="12192000" cy="5791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3BBE622-02E9-9B48-9D72-3A1F19EE5180}"/>
              </a:ext>
            </a:extLst>
          </p:cNvPr>
          <p:cNvSpPr/>
          <p:nvPr userDrawn="1"/>
        </p:nvSpPr>
        <p:spPr>
          <a:xfrm>
            <a:off x="0" y="4769708"/>
            <a:ext cx="12192000" cy="102149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312B648-EC67-6446-AE8A-5B9BC2D2CE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03980">
            <a:off x="7451754" y="4286910"/>
            <a:ext cx="2514786" cy="17972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86400"/>
            <a:ext cx="9144000" cy="1821605"/>
          </a:xfrm>
        </p:spPr>
        <p:txBody>
          <a:bodyPr anchor="b">
            <a:noAutofit/>
          </a:bodyPr>
          <a:lstStyle>
            <a:lvl1pPr algn="ctr">
              <a:defRPr sz="8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A2E58B6-67A8-B046-977F-A0B7B4C46990}"/>
              </a:ext>
            </a:extLst>
          </p:cNvPr>
          <p:cNvSpPr txBox="1">
            <a:spLocks/>
          </p:cNvSpPr>
          <p:nvPr userDrawn="1"/>
        </p:nvSpPr>
        <p:spPr>
          <a:xfrm>
            <a:off x="1524000" y="1287120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5D4D949F-7520-7043-A34D-EC7F9902BBB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24000" y="3036843"/>
            <a:ext cx="9144000" cy="1398587"/>
          </a:xfrm>
        </p:spPr>
        <p:txBody>
          <a:bodyPr>
            <a:normAutofit/>
          </a:bodyPr>
          <a:lstStyle>
            <a:lvl1pPr marL="0" indent="0" algn="ctr">
              <a:buNone/>
              <a:defRPr sz="54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733847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F1E9BC1-0EE2-964A-828D-03178F91AB91}"/>
              </a:ext>
            </a:extLst>
          </p:cNvPr>
          <p:cNvSpPr/>
          <p:nvPr userDrawn="1"/>
        </p:nvSpPr>
        <p:spPr>
          <a:xfrm>
            <a:off x="0" y="0"/>
            <a:ext cx="12192000" cy="5791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79D59C3-F69D-AD49-8202-8BF81A59324E}"/>
              </a:ext>
            </a:extLst>
          </p:cNvPr>
          <p:cNvSpPr/>
          <p:nvPr userDrawn="1"/>
        </p:nvSpPr>
        <p:spPr>
          <a:xfrm>
            <a:off x="0" y="0"/>
            <a:ext cx="12192000" cy="144066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4299"/>
            <a:ext cx="10515600" cy="1325563"/>
          </a:xfrm>
        </p:spPr>
        <p:txBody>
          <a:bodyPr anchor="ctr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A5DC99E1-4F8B-7142-9185-DF1438926F9B}"/>
              </a:ext>
            </a:extLst>
          </p:cNvPr>
          <p:cNvSpPr/>
          <p:nvPr userDrawn="1"/>
        </p:nvSpPr>
        <p:spPr>
          <a:xfrm>
            <a:off x="2512541" y="1787612"/>
            <a:ext cx="7405816" cy="782595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NL" sz="3600" b="1" dirty="0">
              <a:solidFill>
                <a:schemeClr val="bg1"/>
              </a:solidFill>
              <a:ea typeface="Fredoka One" charset="0"/>
              <a:cs typeface="Fredoka One" charset="0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90774E94-0501-F74E-A189-76AB15A08756}"/>
              </a:ext>
            </a:extLst>
          </p:cNvPr>
          <p:cNvSpPr/>
          <p:nvPr userDrawn="1"/>
        </p:nvSpPr>
        <p:spPr>
          <a:xfrm>
            <a:off x="2512541" y="2753044"/>
            <a:ext cx="7405816" cy="78259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NL" sz="3600" b="1" dirty="0">
              <a:solidFill>
                <a:schemeClr val="bg1"/>
              </a:solidFill>
              <a:ea typeface="Fredoka One" charset="0"/>
              <a:cs typeface="Fredoka One" charset="0"/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A4F3D7BA-CF93-BE42-8F87-217A1439281E}"/>
              </a:ext>
            </a:extLst>
          </p:cNvPr>
          <p:cNvSpPr/>
          <p:nvPr userDrawn="1"/>
        </p:nvSpPr>
        <p:spPr>
          <a:xfrm>
            <a:off x="2512541" y="3726714"/>
            <a:ext cx="7405816" cy="782595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NL" sz="3600" b="1" dirty="0">
              <a:solidFill>
                <a:schemeClr val="bg1"/>
              </a:solidFill>
              <a:ea typeface="Fredoka One" charset="0"/>
              <a:cs typeface="Fredoka One" charset="0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EA8ACCA8-03A3-0948-80A4-5DBA2A11E4F6}"/>
              </a:ext>
            </a:extLst>
          </p:cNvPr>
          <p:cNvSpPr/>
          <p:nvPr userDrawn="1"/>
        </p:nvSpPr>
        <p:spPr>
          <a:xfrm>
            <a:off x="2512541" y="4700384"/>
            <a:ext cx="7405816" cy="782595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NL" sz="3600" b="1" dirty="0">
              <a:solidFill>
                <a:schemeClr val="bg1"/>
              </a:solidFill>
              <a:ea typeface="Fredoka One" charset="0"/>
              <a:cs typeface="Fredoka One" charset="0"/>
            </a:endParaRP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007E8F65-BAB8-1149-B115-ACB603218E3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35657" y="1787525"/>
            <a:ext cx="6774688" cy="774444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B705BECC-E502-144F-8CBA-D272845EAB9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835657" y="2747645"/>
            <a:ext cx="6774688" cy="774444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3" name="Text Placeholder 20">
            <a:extLst>
              <a:ext uri="{FF2B5EF4-FFF2-40B4-BE49-F238E27FC236}">
                <a16:creationId xmlns:a16="http://schemas.microsoft.com/office/drawing/2014/main" id="{1DE1FEAC-D24F-A140-A9AB-497FDC9A264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835657" y="3726053"/>
            <a:ext cx="6774688" cy="774444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ABA1E25B-49E4-854E-A0C7-68477735AB9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835657" y="4704461"/>
            <a:ext cx="6774688" cy="774444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601842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F1E9BC1-0EE2-964A-828D-03178F91AB91}"/>
              </a:ext>
            </a:extLst>
          </p:cNvPr>
          <p:cNvSpPr/>
          <p:nvPr userDrawn="1"/>
        </p:nvSpPr>
        <p:spPr>
          <a:xfrm>
            <a:off x="0" y="0"/>
            <a:ext cx="12192000" cy="5791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79D59C3-F69D-AD49-8202-8BF81A59324E}"/>
              </a:ext>
            </a:extLst>
          </p:cNvPr>
          <p:cNvSpPr/>
          <p:nvPr userDrawn="1"/>
        </p:nvSpPr>
        <p:spPr>
          <a:xfrm>
            <a:off x="0" y="0"/>
            <a:ext cx="12192000" cy="144066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4299"/>
            <a:ext cx="10515600" cy="1325563"/>
          </a:xfrm>
        </p:spPr>
        <p:txBody>
          <a:bodyPr anchor="ctr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78125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F1E9BC1-0EE2-964A-828D-03178F91AB91}"/>
              </a:ext>
            </a:extLst>
          </p:cNvPr>
          <p:cNvSpPr/>
          <p:nvPr userDrawn="1"/>
        </p:nvSpPr>
        <p:spPr>
          <a:xfrm>
            <a:off x="0" y="0"/>
            <a:ext cx="12192000" cy="5791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79D59C3-F69D-AD49-8202-8BF81A59324E}"/>
              </a:ext>
            </a:extLst>
          </p:cNvPr>
          <p:cNvSpPr/>
          <p:nvPr userDrawn="1"/>
        </p:nvSpPr>
        <p:spPr>
          <a:xfrm>
            <a:off x="0" y="0"/>
            <a:ext cx="12192000" cy="144066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4299"/>
            <a:ext cx="10515600" cy="1325563"/>
          </a:xfrm>
        </p:spPr>
        <p:txBody>
          <a:bodyPr anchor="ctr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82642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F1E9BC1-0EE2-964A-828D-03178F91AB91}"/>
              </a:ext>
            </a:extLst>
          </p:cNvPr>
          <p:cNvSpPr/>
          <p:nvPr userDrawn="1"/>
        </p:nvSpPr>
        <p:spPr>
          <a:xfrm>
            <a:off x="0" y="0"/>
            <a:ext cx="12192000" cy="5791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79D59C3-F69D-AD49-8202-8BF81A59324E}"/>
              </a:ext>
            </a:extLst>
          </p:cNvPr>
          <p:cNvSpPr/>
          <p:nvPr userDrawn="1"/>
        </p:nvSpPr>
        <p:spPr>
          <a:xfrm>
            <a:off x="0" y="0"/>
            <a:ext cx="12192000" cy="14406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4299"/>
            <a:ext cx="10515600" cy="1325563"/>
          </a:xfrm>
        </p:spPr>
        <p:txBody>
          <a:bodyPr anchor="ctr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42360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F1E9BC1-0EE2-964A-828D-03178F91AB91}"/>
              </a:ext>
            </a:extLst>
          </p:cNvPr>
          <p:cNvSpPr/>
          <p:nvPr userDrawn="1"/>
        </p:nvSpPr>
        <p:spPr>
          <a:xfrm>
            <a:off x="0" y="0"/>
            <a:ext cx="12192000" cy="5791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79D59C3-F69D-AD49-8202-8BF81A59324E}"/>
              </a:ext>
            </a:extLst>
          </p:cNvPr>
          <p:cNvSpPr/>
          <p:nvPr userDrawn="1"/>
        </p:nvSpPr>
        <p:spPr>
          <a:xfrm>
            <a:off x="0" y="0"/>
            <a:ext cx="12192000" cy="144066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4299"/>
            <a:ext cx="10515600" cy="1325563"/>
          </a:xfrm>
        </p:spPr>
        <p:txBody>
          <a:bodyPr anchor="ctr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938669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79D59C3-F69D-AD49-8202-8BF81A59324E}"/>
              </a:ext>
            </a:extLst>
          </p:cNvPr>
          <p:cNvSpPr/>
          <p:nvPr userDrawn="1"/>
        </p:nvSpPr>
        <p:spPr>
          <a:xfrm>
            <a:off x="0" y="0"/>
            <a:ext cx="12192000" cy="144066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4299"/>
            <a:ext cx="10515600" cy="1325563"/>
          </a:xfrm>
        </p:spPr>
        <p:txBody>
          <a:bodyPr anchor="ctr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79213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79D59C3-F69D-AD49-8202-8BF81A59324E}"/>
              </a:ext>
            </a:extLst>
          </p:cNvPr>
          <p:cNvSpPr/>
          <p:nvPr userDrawn="1"/>
        </p:nvSpPr>
        <p:spPr>
          <a:xfrm>
            <a:off x="0" y="0"/>
            <a:ext cx="12192000" cy="144066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4299"/>
            <a:ext cx="10515600" cy="1325563"/>
          </a:xfrm>
        </p:spPr>
        <p:txBody>
          <a:bodyPr anchor="ctr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4452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FA2A5-FF09-4605-9F55-7D91B2F0CB73}" type="datetime1">
              <a:rPr lang="nl-NL" smtClean="0"/>
              <a:t>29-10-2020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AEFC2-F0BA-4C80-886F-E4C973C1ADE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900439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79D59C3-F69D-AD49-8202-8BF81A59324E}"/>
              </a:ext>
            </a:extLst>
          </p:cNvPr>
          <p:cNvSpPr/>
          <p:nvPr userDrawn="1"/>
        </p:nvSpPr>
        <p:spPr>
          <a:xfrm>
            <a:off x="0" y="0"/>
            <a:ext cx="12192000" cy="14406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4299"/>
            <a:ext cx="10515600" cy="1325563"/>
          </a:xfrm>
        </p:spPr>
        <p:txBody>
          <a:bodyPr anchor="ctr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86353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79D59C3-F69D-AD49-8202-8BF81A59324E}"/>
              </a:ext>
            </a:extLst>
          </p:cNvPr>
          <p:cNvSpPr/>
          <p:nvPr userDrawn="1"/>
        </p:nvSpPr>
        <p:spPr>
          <a:xfrm>
            <a:off x="0" y="0"/>
            <a:ext cx="12192000" cy="144066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4299"/>
            <a:ext cx="10515600" cy="1325563"/>
          </a:xfrm>
        </p:spPr>
        <p:txBody>
          <a:bodyPr anchor="ctr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76922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4470C21-FDF1-D94F-8BD5-9F6056F7DCC9}"/>
              </a:ext>
            </a:extLst>
          </p:cNvPr>
          <p:cNvSpPr/>
          <p:nvPr userDrawn="1"/>
        </p:nvSpPr>
        <p:spPr>
          <a:xfrm>
            <a:off x="0" y="0"/>
            <a:ext cx="12192000" cy="5791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3BBE622-02E9-9B48-9D72-3A1F19EE5180}"/>
              </a:ext>
            </a:extLst>
          </p:cNvPr>
          <p:cNvSpPr/>
          <p:nvPr userDrawn="1"/>
        </p:nvSpPr>
        <p:spPr>
          <a:xfrm>
            <a:off x="0" y="4769708"/>
            <a:ext cx="12192000" cy="102149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312B648-EC67-6446-AE8A-5B9BC2D2CE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03980">
            <a:off x="7451754" y="4286910"/>
            <a:ext cx="2514786" cy="1797262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5A2E58B6-67A8-B046-977F-A0B7B4C46990}"/>
              </a:ext>
            </a:extLst>
          </p:cNvPr>
          <p:cNvSpPr txBox="1">
            <a:spLocks/>
          </p:cNvSpPr>
          <p:nvPr userDrawn="1"/>
        </p:nvSpPr>
        <p:spPr>
          <a:xfrm>
            <a:off x="1524000" y="1287120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5D4D949F-7520-7043-A34D-EC7F9902BBB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24000" y="1941424"/>
            <a:ext cx="9144000" cy="1398587"/>
          </a:xfrm>
        </p:spPr>
        <p:txBody>
          <a:bodyPr anchor="ctr">
            <a:normAutofit/>
          </a:bodyPr>
          <a:lstStyle>
            <a:lvl1pPr marL="0" indent="0" algn="ctr">
              <a:buNone/>
              <a:defRPr sz="54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0451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6350" y="1"/>
            <a:ext cx="12185652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EE69B-F3D3-43F8-837F-296663733FAB}" type="datetime1">
              <a:rPr lang="nl-NL" smtClean="0"/>
              <a:t>29-10-2020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AEFC2-F0BA-4C80-886F-E4C973C1ADEF}" type="slidenum">
              <a:rPr lang="nl-NL" smtClean="0"/>
              <a:t>‹nr.›</a:t>
            </a:fld>
            <a:endParaRPr lang="nl-NL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2612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33046-1F03-45EB-ABE8-6DDE466670F1}" type="datetime1">
              <a:rPr lang="nl-NL" smtClean="0"/>
              <a:t>29-10-2020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AEFC2-F0BA-4C80-886F-E4C973C1ADE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10675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5C903-1554-4424-A3BE-E348CAB257F8}" type="datetime1">
              <a:rPr lang="nl-NL" smtClean="0"/>
              <a:t>29-10-2020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AEFC2-F0BA-4C80-886F-E4C973C1ADE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57745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13C7E-333E-4E4B-A5C5-E1A53AAF177C}" type="datetime1">
              <a:rPr lang="nl-NL" smtClean="0"/>
              <a:t>29-10-2020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AEFC2-F0BA-4C80-886F-E4C973C1ADE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54802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A89D0-D7DA-42F5-88C0-368C7409C2A9}" type="datetime1">
              <a:rPr lang="nl-NL" smtClean="0"/>
              <a:t>29-10-2020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AEFC2-F0BA-4C80-886F-E4C973C1ADE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40333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420B-28DD-4522-B391-026869E0B7FE}" type="datetime1">
              <a:rPr lang="nl-NL" smtClean="0"/>
              <a:t>29-10-2020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AEFC2-F0BA-4C80-886F-E4C973C1ADE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83967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807A4-4D1B-45A8-9020-3737A03BB4D6}" type="datetime1">
              <a:rPr lang="nl-NL" smtClean="0"/>
              <a:t>29-10-2020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AEFC2-F0BA-4C80-886F-E4C973C1ADEF}" type="slidenum">
              <a:rPr lang="nl-NL" smtClean="0"/>
              <a:t>‹nr.›</a:t>
            </a:fld>
            <a:endParaRPr lang="nl-NL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2429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9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30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86FEAC6-AD33-4F60-8692-979EB15E1698}" type="datetime1">
              <a:rPr lang="nl-NL" smtClean="0"/>
              <a:t>29-10-2020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3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A2CAEFC2-F0BA-4C80-886F-E4C973C1ADEF}" type="slidenum">
              <a:rPr lang="nl-NL" smtClean="0"/>
              <a:t>‹nr.›</a:t>
            </a:fld>
            <a:endParaRPr lang="nl-NL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4317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F1EC67-D66F-0D41-8B7A-135813FEDA54}" type="datetimeFigureOut">
              <a:rPr lang="en-GB" smtClean="0"/>
              <a:t>29/10/2020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1E6A8B-CB58-144A-80F1-296D9E22A760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1894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Les1 Mensen met een lichte of matige verstandelijke beperking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l-NL"/>
              <a:t>GZK6 P8</a:t>
            </a:r>
            <a:endParaRPr lang="nl-N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136" y="692696"/>
            <a:ext cx="2341612" cy="234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94035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32DC26D-8B9B-4CC1-B3CC-D3EA0FB162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3467" y="643467"/>
            <a:ext cx="3684437" cy="5571066"/>
          </a:xfrm>
        </p:spPr>
        <p:txBody>
          <a:bodyPr>
            <a:normAutofit/>
          </a:bodyPr>
          <a:lstStyle/>
          <a:p>
            <a:pPr algn="r"/>
            <a:r>
              <a:rPr lang="nl-NL" dirty="0"/>
              <a:t>Syndroom van Down</a:t>
            </a:r>
            <a:endParaRPr lang="nl-NL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BB7ADC3-53A0-44F2-914A-78CADAF33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49645" y="1828800"/>
            <a:ext cx="0" cy="3200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385B7D7F-B0C5-4809-BB94-375F8FCC09E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7293129"/>
              </p:ext>
            </p:extLst>
          </p:nvPr>
        </p:nvGraphicFramePr>
        <p:xfrm>
          <a:off x="4971371" y="643467"/>
          <a:ext cx="6574112" cy="55710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473156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8018272" cy="1499616"/>
          </a:xfrm>
        </p:spPr>
        <p:txBody>
          <a:bodyPr>
            <a:normAutofit/>
          </a:bodyPr>
          <a:lstStyle/>
          <a:p>
            <a:r>
              <a:rPr lang="nl-NL" dirty="0"/>
              <a:t>Hoe om te gaan met zorgvrager met syndroom van Down?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24128" y="2286000"/>
            <a:ext cx="8018271" cy="4023360"/>
          </a:xfrm>
        </p:spPr>
        <p:txBody>
          <a:bodyPr>
            <a:normAutofit/>
          </a:bodyPr>
          <a:lstStyle/>
          <a:p>
            <a:r>
              <a:rPr lang="nl-NL" dirty="0"/>
              <a:t>Spieren versterken door oefeningen (fysiotherapie)</a:t>
            </a:r>
          </a:p>
          <a:p>
            <a:r>
              <a:rPr lang="nl-NL" dirty="0"/>
              <a:t>Spraak oefeningen (logopedie)</a:t>
            </a:r>
          </a:p>
          <a:p>
            <a:r>
              <a:rPr lang="nl-NL" dirty="0"/>
              <a:t>Regelmatig bloedonderzoek (schildklierfunctie)</a:t>
            </a:r>
          </a:p>
          <a:p>
            <a:r>
              <a:rPr lang="nl-NL" dirty="0"/>
              <a:t>Houding (kans op instabiliteit hoog in wervelkolom)</a:t>
            </a:r>
          </a:p>
          <a:p>
            <a:r>
              <a:rPr lang="nl-NL" dirty="0"/>
              <a:t>Houding (loopproblemen)</a:t>
            </a:r>
          </a:p>
          <a:p>
            <a:r>
              <a:rPr lang="nl-NL" dirty="0"/>
              <a:t>Verzorging van mond, gebit, huid en ogen</a:t>
            </a:r>
          </a:p>
          <a:p>
            <a:r>
              <a:rPr lang="nl-NL" dirty="0"/>
              <a:t>Voor een operatie preventief antibiotica slikken (hart)</a:t>
            </a:r>
          </a:p>
          <a:p>
            <a:r>
              <a:rPr lang="nl-NL" dirty="0"/>
              <a:t>Imitatie van anderen (met name probleemgedrag)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7D7B666-D5E6-48CE-B26A-FB5E5C34AF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83348" y="325601"/>
            <a:ext cx="2286920" cy="39080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6EE670A-A41A-44AD-BC1C-2090365EB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83348" y="4394539"/>
            <a:ext cx="2286920" cy="2029724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012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BC100B-7342-4F2A-A144-F4538ED8C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DEFFF5EE-F2C9-4FD3-98A4-44C0F26601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5720" y="142238"/>
            <a:ext cx="4752528" cy="6715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6903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ED10D8-60D4-4F24-8CD4-03A05CA61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Opdrachten en huiswerk voor di 26 mei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8294687-8796-497D-A33C-E0F6D1A3FE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Maken opdracht in </a:t>
            </a:r>
            <a:r>
              <a:rPr lang="nl-NL" dirty="0" err="1"/>
              <a:t>it’s</a:t>
            </a:r>
            <a:r>
              <a:rPr lang="nl-NL" dirty="0"/>
              <a:t> </a:t>
            </a:r>
            <a:r>
              <a:rPr lang="nl-NL" dirty="0" err="1"/>
              <a:t>learning</a:t>
            </a:r>
            <a:r>
              <a:rPr lang="nl-NL" dirty="0"/>
              <a:t> GZK Les 1:</a:t>
            </a:r>
          </a:p>
          <a:p>
            <a:pPr marL="0" indent="0">
              <a:buNone/>
            </a:pPr>
            <a:r>
              <a:rPr lang="nl-NL" dirty="0"/>
              <a:t>Maak de volgende vragen over het FAS en Fragiele-X Syndroom:</a:t>
            </a:r>
          </a:p>
          <a:p>
            <a:pPr marL="457200" indent="-457200">
              <a:buAutoNum type="arabicPeriod"/>
            </a:pPr>
            <a:r>
              <a:rPr lang="nl-NL" dirty="0"/>
              <a:t>Wat is de oorzaak van het syndroom?</a:t>
            </a:r>
          </a:p>
          <a:p>
            <a:pPr marL="457200" indent="-457200">
              <a:buAutoNum type="arabicPeriod"/>
            </a:pPr>
            <a:r>
              <a:rPr lang="nl-NL" dirty="0"/>
              <a:t>Welke verschijnselen zie je bij het syndroom?</a:t>
            </a:r>
          </a:p>
          <a:p>
            <a:pPr marL="457200" indent="-457200">
              <a:buAutoNum type="arabicPeriod"/>
            </a:pPr>
            <a:r>
              <a:rPr lang="nl-NL" dirty="0"/>
              <a:t>Hoe kun je de client met dit syndroom ondersteunen?</a:t>
            </a:r>
          </a:p>
          <a:p>
            <a:pPr marL="0" indent="0">
              <a:buNone/>
            </a:pPr>
            <a:r>
              <a:rPr lang="nl-NL" dirty="0"/>
              <a:t>       en: </a:t>
            </a:r>
          </a:p>
          <a:p>
            <a:pPr marL="0" indent="0">
              <a:buNone/>
            </a:pPr>
            <a:endParaRPr lang="nl-NL" dirty="0"/>
          </a:p>
        </p:txBody>
      </p:sp>
      <p:graphicFrame>
        <p:nvGraphicFramePr>
          <p:cNvPr id="5" name="Tabel 4">
            <a:extLst>
              <a:ext uri="{FF2B5EF4-FFF2-40B4-BE49-F238E27FC236}">
                <a16:creationId xmlns:a16="http://schemas.microsoft.com/office/drawing/2014/main" id="{587D670F-469D-434B-8353-A828EB2C61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9096383"/>
              </p:ext>
            </p:extLst>
          </p:nvPr>
        </p:nvGraphicFramePr>
        <p:xfrm>
          <a:off x="1024128" y="4993523"/>
          <a:ext cx="4055872" cy="1478143"/>
        </p:xfrm>
        <a:graphic>
          <a:graphicData uri="http://schemas.openxmlformats.org/drawingml/2006/table">
            <a:tbl>
              <a:tblPr firstRow="1" firstCol="1" bandRow="1"/>
              <a:tblGrid>
                <a:gridCol w="4055872">
                  <a:extLst>
                    <a:ext uri="{9D8B030D-6E8A-4147-A177-3AD203B41FA5}">
                      <a16:colId xmlns:a16="http://schemas.microsoft.com/office/drawing/2014/main" val="1400279175"/>
                    </a:ext>
                  </a:extLst>
                </a:gridCol>
              </a:tblGrid>
              <a:tr h="171904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995"/>
                        </a:spcAft>
                      </a:pPr>
                      <a:r>
                        <a:rPr lang="nl-NL" sz="120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Opdrachten/vaardigheden (</a:t>
                      </a:r>
                      <a:r>
                        <a:rPr lang="nl-NL" sz="1200" dirty="0" err="1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zue</a:t>
                      </a:r>
                      <a:r>
                        <a:rPr lang="nl-NL" sz="120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wiki)</a:t>
                      </a:r>
                      <a:endParaRPr lang="nl-N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5235326"/>
                  </a:ext>
                </a:extLst>
              </a:tr>
              <a:tr h="1267640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995"/>
                        </a:spcAft>
                      </a:pPr>
                      <a:r>
                        <a:rPr lang="nl-NL" sz="1200" b="1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Maken opdrachten in Edition: </a:t>
                      </a:r>
                      <a:endParaRPr lang="nl-N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800"/>
                        </a:lnSpc>
                        <a:spcAft>
                          <a:spcPts val="995"/>
                        </a:spcAft>
                      </a:pPr>
                      <a:r>
                        <a:rPr lang="nl-NL" sz="1200" b="1" dirty="0" err="1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Beg</a:t>
                      </a:r>
                      <a:r>
                        <a:rPr lang="nl-NL" sz="1200" b="1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GHZ MZ Deel A:</a:t>
                      </a:r>
                      <a:endParaRPr lang="nl-N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800"/>
                        </a:lnSpc>
                        <a:spcAft>
                          <a:spcPts val="995"/>
                        </a:spcAft>
                      </a:pPr>
                      <a:r>
                        <a:rPr lang="nl-NL" sz="120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3.8: opdracht 1 t/m 7</a:t>
                      </a:r>
                      <a:endParaRPr lang="nl-N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6122824"/>
                  </a:ext>
                </a:extLst>
              </a:tr>
            </a:tbl>
          </a:graphicData>
        </a:graphic>
      </p:graphicFrame>
      <p:sp>
        <p:nvSpPr>
          <p:cNvPr id="4" name="Rechthoek 3">
            <a:extLst>
              <a:ext uri="{FF2B5EF4-FFF2-40B4-BE49-F238E27FC236}">
                <a16:creationId xmlns:a16="http://schemas.microsoft.com/office/drawing/2014/main" id="{79B5F2F0-AA3A-4DE5-AE9D-AD5B03931B34}"/>
              </a:ext>
            </a:extLst>
          </p:cNvPr>
          <p:cNvSpPr/>
          <p:nvPr/>
        </p:nvSpPr>
        <p:spPr>
          <a:xfrm>
            <a:off x="5743576" y="4972050"/>
            <a:ext cx="4572000" cy="14996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Als je niet in Edition kunt, dan maak je in het werkboek Gehandicaptenzorg Hoofdstuk 8:</a:t>
            </a:r>
          </a:p>
          <a:p>
            <a:pPr algn="ctr"/>
            <a:r>
              <a:rPr lang="nl-NL" dirty="0"/>
              <a:t>Opdracht 1 t/m 7</a:t>
            </a:r>
            <a:r>
              <a:rPr lang="nl-NL" dirty="0">
                <a:sym typeface="Wingdings" panose="05000000000000000000" pitchFamily="2" charset="2"/>
              </a:rPr>
              <a:t> foto’s maken van de opdrachten en in </a:t>
            </a:r>
            <a:r>
              <a:rPr lang="nl-NL" dirty="0" err="1">
                <a:sym typeface="Wingdings" panose="05000000000000000000" pitchFamily="2" charset="2"/>
              </a:rPr>
              <a:t>it’s</a:t>
            </a:r>
            <a:r>
              <a:rPr lang="nl-NL" dirty="0">
                <a:sym typeface="Wingdings" panose="05000000000000000000" pitchFamily="2" charset="2"/>
              </a:rPr>
              <a:t> </a:t>
            </a:r>
            <a:r>
              <a:rPr lang="nl-NL" dirty="0" err="1">
                <a:sym typeface="Wingdings" panose="05000000000000000000" pitchFamily="2" charset="2"/>
              </a:rPr>
              <a:t>learning</a:t>
            </a:r>
            <a:r>
              <a:rPr lang="nl-NL" dirty="0">
                <a:sym typeface="Wingdings" panose="05000000000000000000" pitchFamily="2" charset="2"/>
              </a:rPr>
              <a:t> uploaden bij bovenstaande opdracht.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063540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75B24E-1F00-497C-B13C-6C9452BD4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3133581" cy="1499616"/>
          </a:xfrm>
        </p:spPr>
        <p:txBody>
          <a:bodyPr>
            <a:normAutofit/>
          </a:bodyPr>
          <a:lstStyle/>
          <a:p>
            <a:r>
              <a:rPr lang="nl-NL" sz="4000" dirty="0"/>
              <a:t>Volgende les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8C2BA2F-9D7F-4534-971B-0D5DE4B3F4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3133580" cy="3931920"/>
          </a:xfrm>
        </p:spPr>
        <p:txBody>
          <a:bodyPr>
            <a:normAutofit/>
          </a:bodyPr>
          <a:lstStyle/>
          <a:p>
            <a:r>
              <a:rPr lang="nl-NL" sz="1600" dirty="0"/>
              <a:t>Mensen met een ernstige en zeer ernstige verstandelijke beperking</a:t>
            </a:r>
          </a:p>
          <a:p>
            <a:endParaRPr lang="nl-NL" sz="1600" b="1" i="1" dirty="0"/>
          </a:p>
          <a:p>
            <a:r>
              <a:rPr lang="nl-NL" sz="1600" b="1" i="1" dirty="0"/>
              <a:t>Boek </a:t>
            </a:r>
            <a:r>
              <a:rPr lang="nl-NL" sz="1600" b="1" i="1" dirty="0" err="1"/>
              <a:t>Beg</a:t>
            </a:r>
            <a:r>
              <a:rPr lang="nl-NL" sz="1600" b="1" i="1" dirty="0"/>
              <a:t>. GHZ MZ Deel A of Gehandicaptenzorg:</a:t>
            </a:r>
            <a:endParaRPr lang="nl-NL" sz="1600" dirty="0"/>
          </a:p>
          <a:p>
            <a:r>
              <a:rPr lang="nl-NL" sz="1600" dirty="0"/>
              <a:t>H10 Mensen met een (zeer) ernstige verstandelijke beperking</a:t>
            </a:r>
          </a:p>
          <a:p>
            <a:endParaRPr lang="nl-NL" sz="1600" dirty="0"/>
          </a:p>
          <a:p>
            <a:r>
              <a:rPr lang="nl-NL" sz="1600" dirty="0"/>
              <a:t>Huiswerk klaar en opdrachten in </a:t>
            </a:r>
            <a:r>
              <a:rPr lang="nl-NL" sz="1600" dirty="0" err="1"/>
              <a:t>it’s</a:t>
            </a:r>
            <a:r>
              <a:rPr lang="nl-NL" sz="1600" dirty="0"/>
              <a:t> </a:t>
            </a:r>
            <a:r>
              <a:rPr lang="nl-NL" sz="1600" dirty="0" err="1"/>
              <a:t>learning</a:t>
            </a:r>
            <a:r>
              <a:rPr lang="nl-NL" sz="1600"/>
              <a:t>! </a:t>
            </a:r>
          </a:p>
        </p:txBody>
      </p:sp>
      <p:pic>
        <p:nvPicPr>
          <p:cNvPr id="7" name="Afbeelding 6" descr="Afbeelding met schermafbeelding&#10;&#10;Automatisch gegenereerde beschrijving">
            <a:extLst>
              <a:ext uri="{FF2B5EF4-FFF2-40B4-BE49-F238E27FC236}">
                <a16:creationId xmlns:a16="http://schemas.microsoft.com/office/drawing/2014/main" id="{5AB64D87-EF0A-4E6E-9F12-C2A39237CF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342" y="1917530"/>
            <a:ext cx="6909577" cy="3022939"/>
          </a:xfrm>
          <a:prstGeom prst="rect">
            <a:avLst/>
          </a:prstGeom>
        </p:spPr>
      </p:pic>
      <p:sp>
        <p:nvSpPr>
          <p:cNvPr id="8" name="Pijl: rechts 7">
            <a:extLst>
              <a:ext uri="{FF2B5EF4-FFF2-40B4-BE49-F238E27FC236}">
                <a16:creationId xmlns:a16="http://schemas.microsoft.com/office/drawing/2014/main" id="{F81DAAD3-8073-499D-BB78-A1F3AC2431FE}"/>
              </a:ext>
            </a:extLst>
          </p:cNvPr>
          <p:cNvSpPr/>
          <p:nvPr/>
        </p:nvSpPr>
        <p:spPr>
          <a:xfrm>
            <a:off x="4385227" y="4344228"/>
            <a:ext cx="745701" cy="3485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8418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0C7F04-9C1B-49F2-B9FC-CE4E044AD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Planning deze periode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BCFF66D-86E7-41E9-8DAC-A33FBE43CC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Vandaag is GZK6 geüpload, ik wijzig deze nog naar het aantal lessen van deze periode aangezien vorige week is uitgevallen. </a:t>
            </a:r>
          </a:p>
          <a:p>
            <a:endParaRPr lang="nl-NL" dirty="0"/>
          </a:p>
          <a:p>
            <a:r>
              <a:rPr lang="nl-NL" dirty="0"/>
              <a:t>Vandaag: mensen met een lichte of matige verstandelijke beperking </a:t>
            </a:r>
          </a:p>
          <a:p>
            <a:r>
              <a:rPr lang="nl-NL" b="1" dirty="0"/>
              <a:t>Gehandicaptenzorg</a:t>
            </a:r>
            <a:r>
              <a:rPr lang="nl-NL" dirty="0"/>
              <a:t> Hoofdstuk 8 </a:t>
            </a:r>
          </a:p>
          <a:p>
            <a:r>
              <a:rPr lang="nl-NL" dirty="0">
                <a:sym typeface="Wingdings" panose="05000000000000000000" pitchFamily="2" charset="2"/>
              </a:rPr>
              <a:t> Online Edition (ThiemeMeulenhoff) is dit </a:t>
            </a:r>
            <a:r>
              <a:rPr lang="nl-NL" b="1" dirty="0">
                <a:sym typeface="Wingdings" panose="05000000000000000000" pitchFamily="2" charset="2"/>
              </a:rPr>
              <a:t>Begeleider Gehandicaptenzorg MZ (Deel A)</a:t>
            </a:r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3467936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16">
            <a:extLst>
              <a:ext uri="{FF2B5EF4-FFF2-40B4-BE49-F238E27FC236}">
                <a16:creationId xmlns:a16="http://schemas.microsoft.com/office/drawing/2014/main" id="{39E4C68A-A4A9-48A4-9FF2-D2896B1EA0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18">
            <a:extLst>
              <a:ext uri="{FF2B5EF4-FFF2-40B4-BE49-F238E27FC236}">
                <a16:creationId xmlns:a16="http://schemas.microsoft.com/office/drawing/2014/main" id="{E2B9AEA5-52CB-49A6-AF8A-33502F291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23F0E1E-EF37-4D8D-AD20-02B58CF71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788" y="804333"/>
            <a:ext cx="3391900" cy="5249334"/>
          </a:xfrm>
        </p:spPr>
        <p:txBody>
          <a:bodyPr>
            <a:normAutofit/>
          </a:bodyPr>
          <a:lstStyle/>
          <a:p>
            <a:pPr algn="r"/>
            <a:r>
              <a:rPr lang="nl-NL">
                <a:solidFill>
                  <a:srgbClr val="FFFFFF"/>
                </a:solidFill>
              </a:rPr>
              <a:t>Inhoud deze les	</a:t>
            </a:r>
          </a:p>
        </p:txBody>
      </p:sp>
      <p:sp>
        <p:nvSpPr>
          <p:cNvPr id="12" name="Tijdelijke aanduiding voor inhoud 2">
            <a:extLst>
              <a:ext uri="{FF2B5EF4-FFF2-40B4-BE49-F238E27FC236}">
                <a16:creationId xmlns:a16="http://schemas.microsoft.com/office/drawing/2014/main" id="{FD83BFA0-2CA4-4801-9F3E-1DF05F1115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1048" y="804333"/>
            <a:ext cx="6306003" cy="5249334"/>
          </a:xfrm>
        </p:spPr>
        <p:txBody>
          <a:bodyPr anchor="ctr">
            <a:normAutofit/>
          </a:bodyPr>
          <a:lstStyle/>
          <a:p>
            <a:r>
              <a:rPr lang="nl-NL"/>
              <a:t>Mensen met een lichte of Matige VB </a:t>
            </a:r>
          </a:p>
          <a:p>
            <a:r>
              <a:rPr lang="nl-NL"/>
              <a:t>Syndroom van Down</a:t>
            </a:r>
          </a:p>
          <a:p>
            <a:r>
              <a:rPr lang="nl-NL"/>
              <a:t>FAS</a:t>
            </a:r>
          </a:p>
          <a:p>
            <a:r>
              <a:rPr lang="nl-NL"/>
              <a:t>Fragiele-X</a:t>
            </a:r>
          </a:p>
          <a:p>
            <a:r>
              <a:rPr lang="nl-NL"/>
              <a:t>Afsluiting met huiswerk</a:t>
            </a:r>
          </a:p>
        </p:txBody>
      </p:sp>
    </p:spTree>
    <p:extLst>
      <p:ext uri="{BB962C8B-B14F-4D97-AF65-F5344CB8AC3E}">
        <p14:creationId xmlns:p14="http://schemas.microsoft.com/office/powerpoint/2010/main" val="3487498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EBD2CC-C0E6-4FAA-A0A8-F612EF80F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865535DC-84D9-4E6B-B112-7A1E34C772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1369" y="425078"/>
            <a:ext cx="8007781" cy="6007844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A2FBD94E-44B1-4447-94BC-93F246CD9D4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25"/>
          <a:stretch/>
        </p:blipFill>
        <p:spPr>
          <a:xfrm>
            <a:off x="7995087" y="185164"/>
            <a:ext cx="4196913" cy="342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605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53EDD5-1967-4CD6-8319-5AAE242EB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>
            <a:normAutofit/>
          </a:bodyPr>
          <a:lstStyle/>
          <a:p>
            <a:r>
              <a:rPr lang="nl-NL" dirty="0"/>
              <a:t>Mensen met een lichte of Matige VB </a:t>
            </a:r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9C713932-F58B-4E3D-AFAC-A4FAD776D84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2696390"/>
              </p:ext>
            </p:extLst>
          </p:nvPr>
        </p:nvGraphicFramePr>
        <p:xfrm>
          <a:off x="1023938" y="2286000"/>
          <a:ext cx="9720262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734384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FAE1107-CEC3-4041-8BAA-CDB6F6759B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C004777-5819-483D-B643-EA34A4198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9" y="585216"/>
            <a:ext cx="3779085" cy="1499616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rgbClr val="FFFFFF"/>
                </a:solidFill>
              </a:rPr>
              <a:t>Dochter Lieke 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AEA88FB-F5DD-45CE-AAE1-7B33D0ABDD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826D4B3-A89E-4E4C-9765-551294587A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9" y="2286000"/>
            <a:ext cx="3791711" cy="3931920"/>
          </a:xfrm>
        </p:spPr>
        <p:txBody>
          <a:bodyPr>
            <a:normAutofit/>
          </a:bodyPr>
          <a:lstStyle/>
          <a:p>
            <a:r>
              <a:rPr lang="en-US" dirty="0" err="1">
                <a:solidFill>
                  <a:srgbClr val="FFFFFF"/>
                </a:solidFill>
              </a:rPr>
              <a:t>Geboren</a:t>
            </a:r>
            <a:r>
              <a:rPr lang="en-US" dirty="0">
                <a:solidFill>
                  <a:srgbClr val="FFFFFF"/>
                </a:solidFill>
              </a:rPr>
              <a:t> met het </a:t>
            </a:r>
            <a:r>
              <a:rPr lang="en-US" dirty="0" err="1">
                <a:solidFill>
                  <a:srgbClr val="FFFFFF"/>
                </a:solidFill>
              </a:rPr>
              <a:t>Syndroom</a:t>
            </a:r>
            <a:r>
              <a:rPr lang="en-US" dirty="0">
                <a:solidFill>
                  <a:srgbClr val="FFFFFF"/>
                </a:solidFill>
              </a:rPr>
              <a:t> van Down 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C3229C0C-EC96-488A-B7F2-467F199583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645367"/>
            <a:ext cx="5455921" cy="5567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5758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5B95841-B6DD-194F-AB24-0A751D794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ea typeface="Fredoka One" charset="0"/>
                <a:cs typeface="Fredoka One" charset="0"/>
              </a:rPr>
              <a:t>Cellen en Chromosomen</a:t>
            </a:r>
            <a:endParaRPr lang="nl-NL" dirty="0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00CA030A-ECBA-D54A-898C-1E4386CC0769}"/>
              </a:ext>
            </a:extLst>
          </p:cNvPr>
          <p:cNvGrpSpPr/>
          <p:nvPr/>
        </p:nvGrpSpPr>
        <p:grpSpPr>
          <a:xfrm>
            <a:off x="6931185" y="2302956"/>
            <a:ext cx="3931006" cy="3238061"/>
            <a:chOff x="6347282" y="2168228"/>
            <a:chExt cx="5176024" cy="4263611"/>
          </a:xfrm>
        </p:grpSpPr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E357C05F-7D05-3340-B41A-57274170381B}"/>
                </a:ext>
              </a:extLst>
            </p:cNvPr>
            <p:cNvSpPr/>
            <p:nvPr/>
          </p:nvSpPr>
          <p:spPr>
            <a:xfrm>
              <a:off x="8136294" y="5430416"/>
              <a:ext cx="783772" cy="7837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E24CD5E-9C97-F144-A129-D0414F8069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347282" y="2168228"/>
              <a:ext cx="5176024" cy="4263611"/>
            </a:xfrm>
            <a:prstGeom prst="rect">
              <a:avLst/>
            </a:prstGeom>
          </p:spPr>
        </p:pic>
      </p:grpSp>
      <p:sp>
        <p:nvSpPr>
          <p:cNvPr id="12" name="Oval 11">
            <a:extLst>
              <a:ext uri="{FF2B5EF4-FFF2-40B4-BE49-F238E27FC236}">
                <a16:creationId xmlns:a16="http://schemas.microsoft.com/office/drawing/2014/main" id="{6AD18A2B-DE4B-9444-8F00-7AA705E578D8}"/>
              </a:ext>
            </a:extLst>
          </p:cNvPr>
          <p:cNvSpPr/>
          <p:nvPr/>
        </p:nvSpPr>
        <p:spPr>
          <a:xfrm>
            <a:off x="2625616" y="1828727"/>
            <a:ext cx="2006600" cy="20066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F130851-4644-F549-9B42-BF281DC0FAA0}"/>
              </a:ext>
            </a:extLst>
          </p:cNvPr>
          <p:cNvSpPr/>
          <p:nvPr/>
        </p:nvSpPr>
        <p:spPr>
          <a:xfrm>
            <a:off x="3382132" y="2507646"/>
            <a:ext cx="987428" cy="98742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A030EF2-7736-FB4E-A236-090343F52F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2665" y="2727185"/>
            <a:ext cx="661352" cy="54477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40B4921-0F41-024D-A426-5BE65BEABB98}"/>
              </a:ext>
            </a:extLst>
          </p:cNvPr>
          <p:cNvSpPr txBox="1"/>
          <p:nvPr/>
        </p:nvSpPr>
        <p:spPr>
          <a:xfrm>
            <a:off x="995209" y="1891753"/>
            <a:ext cx="700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srgbClr val="531DA7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Cel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BC4C8AA-FBFD-1244-86CC-ED983D89BAA0}"/>
              </a:ext>
            </a:extLst>
          </p:cNvPr>
          <p:cNvSpPr txBox="1"/>
          <p:nvPr/>
        </p:nvSpPr>
        <p:spPr>
          <a:xfrm>
            <a:off x="995209" y="2768735"/>
            <a:ext cx="1232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srgbClr val="531DA7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Celkern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C54972B-6E50-0246-BBCF-32418B31F99B}"/>
              </a:ext>
            </a:extLst>
          </p:cNvPr>
          <p:cNvSpPr txBox="1"/>
          <p:nvPr/>
        </p:nvSpPr>
        <p:spPr>
          <a:xfrm>
            <a:off x="7085382" y="1626674"/>
            <a:ext cx="35148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srgbClr val="531DA7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23 </a:t>
            </a:r>
            <a:r>
              <a:rPr kumimoji="0" lang="nl-NL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531DA7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Chromosomen-paren</a:t>
            </a: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srgbClr val="531DA7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in elke cel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452CFAF-C673-084B-9C94-0EEA10D49351}"/>
              </a:ext>
            </a:extLst>
          </p:cNvPr>
          <p:cNvCxnSpPr>
            <a:cxnSpLocks/>
            <a:stCxn id="16" idx="3"/>
            <a:endCxn id="12" idx="1"/>
          </p:cNvCxnSpPr>
          <p:nvPr/>
        </p:nvCxnSpPr>
        <p:spPr>
          <a:xfrm>
            <a:off x="1695309" y="2122586"/>
            <a:ext cx="1224167" cy="1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3AD2E4B-91C7-D749-9BD1-52A5114B848C}"/>
              </a:ext>
            </a:extLst>
          </p:cNvPr>
          <p:cNvCxnSpPr>
            <a:cxnSpLocks/>
            <a:stCxn id="14" idx="2"/>
            <a:endCxn id="17" idx="3"/>
          </p:cNvCxnSpPr>
          <p:nvPr/>
        </p:nvCxnSpPr>
        <p:spPr>
          <a:xfrm flipH="1" flipV="1">
            <a:off x="2227261" y="2999568"/>
            <a:ext cx="1154871" cy="1792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94231EC0-30AD-DC4D-9566-F79117A574C9}"/>
              </a:ext>
            </a:extLst>
          </p:cNvPr>
          <p:cNvSpPr txBox="1"/>
          <p:nvPr/>
        </p:nvSpPr>
        <p:spPr>
          <a:xfrm>
            <a:off x="4632216" y="5721602"/>
            <a:ext cx="30100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srgbClr val="531DA7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Met Down heb je 1 chromosoom extra</a:t>
            </a:r>
          </a:p>
        </p:txBody>
      </p:sp>
      <p:pic>
        <p:nvPicPr>
          <p:cNvPr id="72" name="Picture 71">
            <a:extLst>
              <a:ext uri="{FF2B5EF4-FFF2-40B4-BE49-F238E27FC236}">
                <a16:creationId xmlns:a16="http://schemas.microsoft.com/office/drawing/2014/main" id="{AEB0017E-F805-4545-BE47-21EB7ADEB7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539915" flipH="1">
            <a:off x="3722205" y="753857"/>
            <a:ext cx="3199124" cy="3199124"/>
          </a:xfrm>
          <a:prstGeom prst="rect">
            <a:avLst/>
          </a:prstGeom>
        </p:spPr>
      </p:pic>
      <p:sp>
        <p:nvSpPr>
          <p:cNvPr id="78" name="Freeform 77">
            <a:extLst>
              <a:ext uri="{FF2B5EF4-FFF2-40B4-BE49-F238E27FC236}">
                <a16:creationId xmlns:a16="http://schemas.microsoft.com/office/drawing/2014/main" id="{5377C294-7CEA-2D44-810E-55616022E303}"/>
              </a:ext>
            </a:extLst>
          </p:cNvPr>
          <p:cNvSpPr/>
          <p:nvPr/>
        </p:nvSpPr>
        <p:spPr>
          <a:xfrm>
            <a:off x="7703263" y="5367253"/>
            <a:ext cx="788803" cy="807888"/>
          </a:xfrm>
          <a:custGeom>
            <a:avLst/>
            <a:gdLst>
              <a:gd name="connsiteX0" fmla="*/ 0 w 849085"/>
              <a:gd name="connsiteY0" fmla="*/ 307910 h 307910"/>
              <a:gd name="connsiteX1" fmla="*/ 709126 w 849085"/>
              <a:gd name="connsiteY1" fmla="*/ 307910 h 307910"/>
              <a:gd name="connsiteX2" fmla="*/ 849085 w 849085"/>
              <a:gd name="connsiteY2" fmla="*/ 0 h 307910"/>
              <a:gd name="connsiteX0" fmla="*/ 0 w 849085"/>
              <a:gd name="connsiteY0" fmla="*/ 307910 h 307910"/>
              <a:gd name="connsiteX1" fmla="*/ 420915 w 849085"/>
              <a:gd name="connsiteY1" fmla="*/ 307910 h 307910"/>
              <a:gd name="connsiteX2" fmla="*/ 849085 w 849085"/>
              <a:gd name="connsiteY2" fmla="*/ 0 h 307910"/>
              <a:gd name="connsiteX0" fmla="*/ 0 w 849085"/>
              <a:gd name="connsiteY0" fmla="*/ 307910 h 307910"/>
              <a:gd name="connsiteX1" fmla="*/ 420915 w 849085"/>
              <a:gd name="connsiteY1" fmla="*/ 307910 h 307910"/>
              <a:gd name="connsiteX2" fmla="*/ 849085 w 849085"/>
              <a:gd name="connsiteY2" fmla="*/ 0 h 307910"/>
              <a:gd name="connsiteX0" fmla="*/ 0 w 849085"/>
              <a:gd name="connsiteY0" fmla="*/ 307910 h 307910"/>
              <a:gd name="connsiteX1" fmla="*/ 420915 w 849085"/>
              <a:gd name="connsiteY1" fmla="*/ 307910 h 307910"/>
              <a:gd name="connsiteX2" fmla="*/ 849085 w 849085"/>
              <a:gd name="connsiteY2" fmla="*/ 0 h 307910"/>
              <a:gd name="connsiteX0" fmla="*/ 0 w 611360"/>
              <a:gd name="connsiteY0" fmla="*/ 134162 h 134162"/>
              <a:gd name="connsiteX1" fmla="*/ 420915 w 611360"/>
              <a:gd name="connsiteY1" fmla="*/ 134162 h 134162"/>
              <a:gd name="connsiteX2" fmla="*/ 425245 w 611360"/>
              <a:gd name="connsiteY2" fmla="*/ 129532 h 134162"/>
              <a:gd name="connsiteX0" fmla="*/ 0 w 857563"/>
              <a:gd name="connsiteY0" fmla="*/ 168012 h 168012"/>
              <a:gd name="connsiteX1" fmla="*/ 420915 w 857563"/>
              <a:gd name="connsiteY1" fmla="*/ 168012 h 168012"/>
              <a:gd name="connsiteX2" fmla="*/ 857563 w 857563"/>
              <a:gd name="connsiteY2" fmla="*/ 59027 h 168012"/>
              <a:gd name="connsiteX0" fmla="*/ 0 w 857563"/>
              <a:gd name="connsiteY0" fmla="*/ 108985 h 108985"/>
              <a:gd name="connsiteX1" fmla="*/ 420915 w 857563"/>
              <a:gd name="connsiteY1" fmla="*/ 108985 h 108985"/>
              <a:gd name="connsiteX2" fmla="*/ 857563 w 857563"/>
              <a:gd name="connsiteY2" fmla="*/ 0 h 108985"/>
              <a:gd name="connsiteX0" fmla="*/ 0 w 789749"/>
              <a:gd name="connsiteY0" fmla="*/ 311172 h 311172"/>
              <a:gd name="connsiteX1" fmla="*/ 420915 w 789749"/>
              <a:gd name="connsiteY1" fmla="*/ 311172 h 311172"/>
              <a:gd name="connsiteX2" fmla="*/ 789749 w 789749"/>
              <a:gd name="connsiteY2" fmla="*/ 0 h 311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89749" h="311172">
                <a:moveTo>
                  <a:pt x="0" y="311172"/>
                </a:moveTo>
                <a:lnTo>
                  <a:pt x="420915" y="311172"/>
                </a:lnTo>
                <a:cubicBezTo>
                  <a:pt x="416707" y="306367"/>
                  <a:pt x="785480" y="4805"/>
                  <a:pt x="789749" y="0"/>
                </a:cubicBezTo>
              </a:path>
            </a:pathLst>
          </a:custGeom>
          <a:noFill/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4558E0-2092-1149-9E0E-8FBC769A4C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193" y="3835288"/>
            <a:ext cx="1636332" cy="2762374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472810ED-EA7C-654E-AEC1-6FE2226B3069}"/>
              </a:ext>
            </a:extLst>
          </p:cNvPr>
          <p:cNvSpPr txBox="1"/>
          <p:nvPr/>
        </p:nvSpPr>
        <p:spPr>
          <a:xfrm>
            <a:off x="2657959" y="4191178"/>
            <a:ext cx="20702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srgbClr val="531DA7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Cellen zijn de bouwstenen van je lichaam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0A516B5-DED0-AB42-A016-D027F625E388}"/>
              </a:ext>
            </a:extLst>
          </p:cNvPr>
          <p:cNvCxnSpPr>
            <a:cxnSpLocks/>
            <a:stCxn id="22" idx="1"/>
          </p:cNvCxnSpPr>
          <p:nvPr/>
        </p:nvCxnSpPr>
        <p:spPr>
          <a:xfrm flipH="1">
            <a:off x="1759059" y="4791343"/>
            <a:ext cx="898900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41563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nl-NL"/>
              <a:t>Syndroom van Down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24129" y="2286000"/>
            <a:ext cx="9720073" cy="4023360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Combinatie van</a:t>
            </a:r>
          </a:p>
          <a:p>
            <a:r>
              <a:rPr lang="nl-NL" dirty="0"/>
              <a:t>Verstandelijke beperking (meestal matig)</a:t>
            </a:r>
          </a:p>
          <a:p>
            <a:r>
              <a:rPr lang="nl-NL" dirty="0"/>
              <a:t>Lichamelijke symptomen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Oorzaak</a:t>
            </a:r>
          </a:p>
          <a:p>
            <a:pPr marL="0" indent="0">
              <a:buNone/>
            </a:pPr>
            <a:r>
              <a:rPr lang="nl-NL" dirty="0"/>
              <a:t>Extra chromosoom op nummer 21</a:t>
            </a:r>
          </a:p>
          <a:p>
            <a:pPr marL="365760" lvl="1" indent="0">
              <a:buNone/>
            </a:pPr>
            <a:r>
              <a:rPr lang="nl-NL" dirty="0"/>
              <a:t>Drie in plaats van twee (trisomie)</a:t>
            </a:r>
          </a:p>
          <a:p>
            <a:pPr marL="365760" lvl="1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1 op 700 geboortes</a:t>
            </a:r>
          </a:p>
        </p:txBody>
      </p:sp>
    </p:spTree>
    <p:extLst>
      <p:ext uri="{BB962C8B-B14F-4D97-AF65-F5344CB8AC3E}">
        <p14:creationId xmlns:p14="http://schemas.microsoft.com/office/powerpoint/2010/main" val="16331670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nl-NL" dirty="0"/>
              <a:t>Syndroom van Down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24129" y="2286000"/>
            <a:ext cx="9720073" cy="4023360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Verschijnselen:</a:t>
            </a:r>
          </a:p>
          <a:p>
            <a:r>
              <a:rPr lang="nl-NL" dirty="0"/>
              <a:t>Uiterlijke kenmerken</a:t>
            </a:r>
          </a:p>
          <a:p>
            <a:pPr lvl="1"/>
            <a:r>
              <a:rPr lang="nl-NL" dirty="0"/>
              <a:t>Andere oogplooi</a:t>
            </a:r>
          </a:p>
          <a:p>
            <a:pPr lvl="1"/>
            <a:r>
              <a:rPr lang="nl-NL" dirty="0"/>
              <a:t>korte nek </a:t>
            </a:r>
          </a:p>
          <a:p>
            <a:pPr lvl="1"/>
            <a:r>
              <a:rPr lang="nl-NL" dirty="0"/>
              <a:t>kleine schedel</a:t>
            </a:r>
          </a:p>
          <a:p>
            <a:pPr lvl="1"/>
            <a:r>
              <a:rPr lang="nl-NL" dirty="0"/>
              <a:t>brede handen</a:t>
            </a:r>
          </a:p>
          <a:p>
            <a:pPr lvl="1"/>
            <a:r>
              <a:rPr lang="nl-NL" dirty="0"/>
              <a:t>korte vingers</a:t>
            </a:r>
          </a:p>
          <a:p>
            <a:pPr lvl="1"/>
            <a:r>
              <a:rPr lang="nl-NL" dirty="0"/>
              <a:t>typische handlijnpatroon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169"/>
          <a:stretch/>
        </p:blipFill>
        <p:spPr>
          <a:xfrm>
            <a:off x="7228009" y="5229200"/>
            <a:ext cx="3086043" cy="1536576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03386659-052B-44DF-9BA9-EBCD1A2EC14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27" b="27796"/>
          <a:stretch/>
        </p:blipFill>
        <p:spPr>
          <a:xfrm>
            <a:off x="7056529" y="1954393"/>
            <a:ext cx="3429000" cy="3025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3141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al">
  <a:themeElements>
    <a:clrScheme name="Integra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Custom 3">
      <a:dk1>
        <a:srgbClr val="000000"/>
      </a:dk1>
      <a:lt1>
        <a:srgbClr val="FFFFFF"/>
      </a:lt1>
      <a:dk2>
        <a:srgbClr val="1C093A"/>
      </a:dk2>
      <a:lt2>
        <a:srgbClr val="E5E5E5"/>
      </a:lt2>
      <a:accent1>
        <a:srgbClr val="FDC111"/>
      </a:accent1>
      <a:accent2>
        <a:srgbClr val="531DA7"/>
      </a:accent2>
      <a:accent3>
        <a:srgbClr val="F65661"/>
      </a:accent3>
      <a:accent4>
        <a:srgbClr val="00F0CD"/>
      </a:accent4>
      <a:accent5>
        <a:srgbClr val="2EC7D1"/>
      </a:accent5>
      <a:accent6>
        <a:srgbClr val="6B45DD"/>
      </a:accent6>
      <a:hlink>
        <a:srgbClr val="2EC7D1"/>
      </a:hlink>
      <a:folHlink>
        <a:srgbClr val="954F72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FBC81CC818C44D999805BCEB722B5A" ma:contentTypeVersion="9" ma:contentTypeDescription="Een nieuw document maken." ma:contentTypeScope="" ma:versionID="e0653b9c3a8a0defd8145176c5895480">
  <xsd:schema xmlns:xsd="http://www.w3.org/2001/XMLSchema" xmlns:xs="http://www.w3.org/2001/XMLSchema" xmlns:p="http://schemas.microsoft.com/office/2006/metadata/properties" xmlns:ns2="1a54669d-c472-447b-94aa-806d01968246" xmlns:ns3="d6aeae6d-abcb-46cd-8437-dc87b44d9692" targetNamespace="http://schemas.microsoft.com/office/2006/metadata/properties" ma:root="true" ma:fieldsID="a5ff1abcd5e7c3da5fb219e8efa213f7" ns2:_="" ns3:_="">
    <xsd:import namespace="1a54669d-c472-447b-94aa-806d01968246"/>
    <xsd:import namespace="d6aeae6d-abcb-46cd-8437-dc87b44d969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54669d-c472-447b-94aa-806d0196824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aeae6d-abcb-46cd-8437-dc87b44d969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485A18B-EC83-4F1B-A129-52915624BA45}">
  <ds:schemaRefs>
    <ds:schemaRef ds:uri="169eb86d-0fb8-4364-bb17-d27f6b2029d0"/>
    <ds:schemaRef ds:uri="http://purl.org/dc/terms/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0bfbde32-856c-4dfd-bc38-4322d606c322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89B2AFB-C75A-4AE1-8845-CDDEC9009F5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79AE1F4-1C02-4E01-A6CE-4EC94CB3D20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a54669d-c472-447b-94aa-806d01968246"/>
    <ds:schemaRef ds:uri="d6aeae6d-abcb-46cd-8437-dc87b44d969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461</Words>
  <Application>Microsoft Office PowerPoint</Application>
  <PresentationFormat>Breedbeeld</PresentationFormat>
  <Paragraphs>88</Paragraphs>
  <Slides>14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14</vt:i4>
      </vt:variant>
    </vt:vector>
  </HeadingPairs>
  <TitlesOfParts>
    <vt:vector size="23" baseType="lpstr">
      <vt:lpstr>Arial</vt:lpstr>
      <vt:lpstr>Calibri</vt:lpstr>
      <vt:lpstr>Corbel</vt:lpstr>
      <vt:lpstr>Tw Cen MT</vt:lpstr>
      <vt:lpstr>Tw Cen MT Condensed</vt:lpstr>
      <vt:lpstr>Wingdings</vt:lpstr>
      <vt:lpstr>Wingdings 3</vt:lpstr>
      <vt:lpstr>Integraal</vt:lpstr>
      <vt:lpstr>Office Theme</vt:lpstr>
      <vt:lpstr>Les1 Mensen met een lichte of matige verstandelijke beperking</vt:lpstr>
      <vt:lpstr>Planning deze periode</vt:lpstr>
      <vt:lpstr>Inhoud deze les </vt:lpstr>
      <vt:lpstr>PowerPoint-presentatie</vt:lpstr>
      <vt:lpstr>Mensen met een lichte of Matige VB </vt:lpstr>
      <vt:lpstr>Dochter Lieke </vt:lpstr>
      <vt:lpstr>Cellen en Chromosomen</vt:lpstr>
      <vt:lpstr>Syndroom van Down</vt:lpstr>
      <vt:lpstr>Syndroom van Down</vt:lpstr>
      <vt:lpstr>Syndroom van Down</vt:lpstr>
      <vt:lpstr>Hoe om te gaan met zorgvrager met syndroom van Down?</vt:lpstr>
      <vt:lpstr>PowerPoint-presentatie</vt:lpstr>
      <vt:lpstr>Opdrachten en huiswerk voor di 26 mei</vt:lpstr>
      <vt:lpstr>Volgende les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Les1 Mensen met een lichte of matige verstandelijke beperking</dc:title>
  <dc:creator>Myream Mijnders - van Hinte</dc:creator>
  <cp:lastModifiedBy>Femke van der Wal</cp:lastModifiedBy>
  <cp:revision>3</cp:revision>
  <dcterms:created xsi:type="dcterms:W3CDTF">2020-05-19T10:24:29Z</dcterms:created>
  <dcterms:modified xsi:type="dcterms:W3CDTF">2020-10-29T10:41:18Z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0x010100CBFBC81CC818C44D999805BCEB722B5A</vt:lpwstr>
  </property>
</Properties>
</file>